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  <p:sldMasterId id="2147483694" r:id="rId6"/>
    <p:sldMasterId id="2147483705" r:id="rId7"/>
    <p:sldMasterId id="2147483708" r:id="rId8"/>
  </p:sldMasterIdLst>
  <p:notesMasterIdLst>
    <p:notesMasterId r:id="rId34"/>
  </p:notesMasterIdLst>
  <p:handoutMasterIdLst>
    <p:handoutMasterId r:id="rId35"/>
  </p:handoutMasterIdLst>
  <p:sldIdLst>
    <p:sldId id="1284" r:id="rId9"/>
    <p:sldId id="1286" r:id="rId10"/>
    <p:sldId id="1283" r:id="rId11"/>
    <p:sldId id="1095" r:id="rId12"/>
    <p:sldId id="1099" r:id="rId13"/>
    <p:sldId id="1208" r:id="rId14"/>
    <p:sldId id="1101" r:id="rId15"/>
    <p:sldId id="1102" r:id="rId16"/>
    <p:sldId id="1103" r:id="rId17"/>
    <p:sldId id="1294" r:id="rId18"/>
    <p:sldId id="1292" r:id="rId19"/>
    <p:sldId id="1290" r:id="rId20"/>
    <p:sldId id="1291" r:id="rId21"/>
    <p:sldId id="1295" r:id="rId22"/>
    <p:sldId id="1303" r:id="rId23"/>
    <p:sldId id="1304" r:id="rId24"/>
    <p:sldId id="1305" r:id="rId25"/>
    <p:sldId id="1301" r:id="rId26"/>
    <p:sldId id="1300" r:id="rId27"/>
    <p:sldId id="1298" r:id="rId28"/>
    <p:sldId id="1308" r:id="rId29"/>
    <p:sldId id="1299" r:id="rId30"/>
    <p:sldId id="1287" r:id="rId31"/>
    <p:sldId id="1307" r:id="rId32"/>
    <p:sldId id="1306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B8A5639-61CF-2740-AEFF-291BD3653A0E}">
          <p14:sldIdLst>
            <p14:sldId id="1284"/>
            <p14:sldId id="1286"/>
            <p14:sldId id="1283"/>
            <p14:sldId id="1095"/>
          </p14:sldIdLst>
        </p14:section>
        <p14:section name="Naamloze sectie" id="{AFA771A3-9D1E-0E45-A997-B859F2B4024D}">
          <p14:sldIdLst>
            <p14:sldId id="1099"/>
            <p14:sldId id="1208"/>
            <p14:sldId id="1101"/>
            <p14:sldId id="1102"/>
            <p14:sldId id="1103"/>
            <p14:sldId id="1294"/>
            <p14:sldId id="1292"/>
            <p14:sldId id="1290"/>
            <p14:sldId id="1291"/>
            <p14:sldId id="1295"/>
            <p14:sldId id="1303"/>
            <p14:sldId id="1304"/>
            <p14:sldId id="1305"/>
            <p14:sldId id="1301"/>
            <p14:sldId id="1300"/>
            <p14:sldId id="1298"/>
            <p14:sldId id="1308"/>
            <p14:sldId id="1299"/>
            <p14:sldId id="1287"/>
            <p14:sldId id="1307"/>
            <p14:sldId id="1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2224C"/>
    <a:srgbClr val="A0A0A0"/>
    <a:srgbClr val="CD6405"/>
    <a:srgbClr val="87B726"/>
    <a:srgbClr val="0083CB"/>
    <a:srgbClr val="007EC1"/>
    <a:srgbClr val="CC181A"/>
    <a:srgbClr val="DA2149"/>
    <a:srgbClr val="7CA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1" autoAdjust="0"/>
    <p:restoredTop sz="84820" autoAdjust="0"/>
  </p:normalViewPr>
  <p:slideViewPr>
    <p:cSldViewPr snapToGrid="0">
      <p:cViewPr varScale="1">
        <p:scale>
          <a:sx n="62" d="100"/>
          <a:sy n="62" d="100"/>
        </p:scale>
        <p:origin x="642" y="66"/>
      </p:cViewPr>
      <p:guideLst>
        <p:guide orient="horz" pos="2183"/>
        <p:guide orient="horz" pos="432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6D31C-9DAC-584F-9147-E256FA0BE747}" type="datetimeFigureOut">
              <a:rPr lang="nl-NL" smtClean="0"/>
              <a:t>8-4-2022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24958-CE9D-864C-AF92-02F9511985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584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93DD3-C3E1-4BEC-B0FC-36CD416FB830}" type="datetimeFigureOut">
              <a:rPr lang="nl-NL" smtClean="0"/>
              <a:t>8-4-2022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07BA2-AD68-4236-BC45-48103EA982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27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accent3"/>
                </a:solidFill>
              </a:rPr>
              <a:t>Werken met verschillende spelactiviteiten uit verschillende spelsporten binnen eenzelfde spelfamilie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07BA2-AD68-4236-BC45-48103EA9829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45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Zorgen voor representatieve spelactiviteiten </a:t>
            </a:r>
          </a:p>
          <a:p>
            <a:r>
              <a:rPr lang="nl-NL" dirty="0"/>
              <a:t>Dus vooral zoveel mogelijk in een game-like of authentieke spelomgeving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07BA2-AD68-4236-BC45-48103EA9829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7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Sampling</a:t>
            </a:r>
          </a:p>
          <a:p>
            <a:pPr marL="0" indent="0">
              <a:buNone/>
            </a:pPr>
            <a:r>
              <a:rPr lang="nl-NL" dirty="0" err="1"/>
              <a:t>the</a:t>
            </a:r>
            <a:r>
              <a:rPr lang="nl-NL" dirty="0"/>
              <a:t> sampling of different games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similar</a:t>
            </a:r>
            <a:r>
              <a:rPr lang="nl-NL" dirty="0"/>
              <a:t> game </a:t>
            </a:r>
            <a:r>
              <a:rPr lang="nl-NL" dirty="0" err="1"/>
              <a:t>categories</a:t>
            </a:r>
            <a:r>
              <a:rPr lang="nl-NL" dirty="0"/>
              <a:t>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games share </a:t>
            </a:r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tactical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 (e.g. </a:t>
            </a:r>
            <a:r>
              <a:rPr lang="nl-NL" dirty="0" err="1"/>
              <a:t>invasion</a:t>
            </a:r>
            <a:r>
              <a:rPr lang="nl-NL" dirty="0"/>
              <a:t> games, net/</a:t>
            </a:r>
            <a:r>
              <a:rPr lang="nl-NL" dirty="0" err="1"/>
              <a:t>wall</a:t>
            </a:r>
            <a:r>
              <a:rPr lang="nl-NL" dirty="0"/>
              <a:t> games, striking/</a:t>
            </a:r>
            <a:r>
              <a:rPr lang="nl-NL" dirty="0" err="1"/>
              <a:t>fielding</a:t>
            </a:r>
            <a:r>
              <a:rPr lang="nl-NL" dirty="0"/>
              <a:t> games, target games)</a:t>
            </a:r>
          </a:p>
          <a:p>
            <a:pPr marL="0" indent="0">
              <a:buNone/>
            </a:pPr>
            <a:r>
              <a:rPr lang="nl-NL" dirty="0" err="1"/>
              <a:t>Representation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The </a:t>
            </a:r>
            <a:r>
              <a:rPr lang="nl-NL" dirty="0" err="1"/>
              <a:t>representation</a:t>
            </a:r>
            <a:r>
              <a:rPr lang="nl-NL" dirty="0"/>
              <a:t> of skills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tactics</a:t>
            </a:r>
            <a:r>
              <a:rPr lang="nl-NL" dirty="0"/>
              <a:t> </a:t>
            </a:r>
            <a:r>
              <a:rPr lang="nl-NL" dirty="0" err="1"/>
              <a:t>associated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advanced</a:t>
            </a:r>
            <a:r>
              <a:rPr lang="nl-NL" dirty="0"/>
              <a:t> game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focus of </a:t>
            </a:r>
            <a:r>
              <a:rPr lang="nl-NL" dirty="0" err="1"/>
              <a:t>learning</a:t>
            </a:r>
            <a:r>
              <a:rPr lang="nl-NL" dirty="0"/>
              <a:t> in </a:t>
            </a:r>
            <a:r>
              <a:rPr lang="nl-NL" dirty="0" err="1"/>
              <a:t>modified</a:t>
            </a:r>
            <a:r>
              <a:rPr lang="nl-NL" dirty="0"/>
              <a:t> games</a:t>
            </a:r>
          </a:p>
          <a:p>
            <a:pPr marL="0" indent="0">
              <a:buNone/>
            </a:pPr>
            <a:r>
              <a:rPr lang="nl-NL" dirty="0" err="1"/>
              <a:t>Exaggeration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The </a:t>
            </a:r>
            <a:r>
              <a:rPr lang="nl-NL" dirty="0" err="1"/>
              <a:t>exaggeration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emphasis</a:t>
            </a:r>
            <a:r>
              <a:rPr lang="nl-NL" dirty="0"/>
              <a:t> on a </a:t>
            </a:r>
            <a:r>
              <a:rPr lang="nl-NL" dirty="0" err="1"/>
              <a:t>specific</a:t>
            </a:r>
            <a:r>
              <a:rPr lang="nl-NL" dirty="0"/>
              <a:t> aspect of </a:t>
            </a:r>
            <a:r>
              <a:rPr lang="nl-NL" dirty="0" err="1"/>
              <a:t>the</a:t>
            </a:r>
            <a:r>
              <a:rPr lang="nl-NL" dirty="0"/>
              <a:t> game </a:t>
            </a:r>
            <a:r>
              <a:rPr lang="nl-NL" dirty="0" err="1"/>
              <a:t>played</a:t>
            </a:r>
            <a:r>
              <a:rPr lang="nl-NL" dirty="0"/>
              <a:t> out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conditioned</a:t>
            </a:r>
            <a:r>
              <a:rPr lang="nl-NL" dirty="0"/>
              <a:t> environments</a:t>
            </a:r>
          </a:p>
          <a:p>
            <a:pPr marL="0" indent="0">
              <a:buNone/>
            </a:pP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progressive</a:t>
            </a:r>
            <a:r>
              <a:rPr lang="nl-NL" dirty="0"/>
              <a:t> development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tactical</a:t>
            </a:r>
            <a:r>
              <a:rPr lang="nl-NL" dirty="0"/>
              <a:t> </a:t>
            </a:r>
            <a:r>
              <a:rPr lang="nl-NL" dirty="0" err="1"/>
              <a:t>complexity</a:t>
            </a:r>
            <a:r>
              <a:rPr lang="nl-NL" dirty="0"/>
              <a:t> of games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enhance</a:t>
            </a:r>
            <a:r>
              <a:rPr lang="nl-NL" dirty="0"/>
              <a:t> </a:t>
            </a:r>
            <a:r>
              <a:rPr lang="nl-NL" dirty="0" err="1"/>
              <a:t>learners</a:t>
            </a:r>
            <a:r>
              <a:rPr lang="nl-NL" dirty="0"/>
              <a:t>’ </a:t>
            </a:r>
            <a:r>
              <a:rPr lang="nl-NL" dirty="0" err="1"/>
              <a:t>understanding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improvement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07BA2-AD68-4236-BC45-48103EA9829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830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07BA2-AD68-4236-BC45-48103EA9829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83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Balbezit behouden en overspelen:</a:t>
            </a:r>
            <a:r>
              <a:rPr lang="nl-NL" baseline="0" dirty="0" smtClean="0"/>
              <a:t> unihockey </a:t>
            </a:r>
            <a:r>
              <a:rPr lang="nl-NL" baseline="0" dirty="0" smtClean="0">
                <a:sym typeface="Wingdings" panose="05000000000000000000" pitchFamily="2" charset="2"/>
              </a:rPr>
              <a:t> beschermd balbezit (bal vast aan de stick na tikkie/</a:t>
            </a:r>
            <a:r>
              <a:rPr lang="nl-NL" baseline="0" dirty="0" err="1" smtClean="0">
                <a:sym typeface="Wingdings" panose="05000000000000000000" pitchFamily="2" charset="2"/>
              </a:rPr>
              <a:t>takka</a:t>
            </a:r>
            <a:r>
              <a:rPr lang="nl-NL" baseline="0" dirty="0" smtClean="0">
                <a:sym typeface="Wingdings" panose="05000000000000000000" pitchFamily="2" charset="2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NL" baseline="0" dirty="0" smtClean="0">
                <a:sym typeface="Wingdings" panose="05000000000000000000" pitchFamily="2" charset="2"/>
              </a:rPr>
              <a:t>‘vaste’ spelers aan de zijkant die meespelen met bal bezittend team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NL" baseline="0" dirty="0" smtClean="0">
                <a:sym typeface="Wingdings" panose="05000000000000000000" pitchFamily="2" charset="2"/>
              </a:rPr>
              <a:t> doel gebied vrij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NL" baseline="0" dirty="0" smtClean="0">
                <a:sym typeface="Wingdings" panose="05000000000000000000" pitchFamily="2" charset="2"/>
              </a:rPr>
              <a:t>Overtal spelen (kameleon)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nl-NL" baseline="0" dirty="0" smtClean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nl-NL" baseline="0" dirty="0" smtClean="0">
                <a:sym typeface="Wingdings" panose="05000000000000000000" pitchFamily="2" charset="2"/>
              </a:rPr>
              <a:t>Balbezit behouden en overspelen: basketbal  beschermd balbezit (dus niet uit de handen slaan). 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NL" baseline="0" dirty="0" smtClean="0">
                <a:sym typeface="Wingdings" panose="05000000000000000000" pitchFamily="2" charset="2"/>
              </a:rPr>
              <a:t>Overtal situaties (kameleon).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NL" baseline="0" dirty="0" smtClean="0">
                <a:sym typeface="Wingdings" panose="05000000000000000000" pitchFamily="2" charset="2"/>
              </a:rPr>
              <a:t> wisselspeler op de achterlijn, die gebruikt kan worden om RvA te halen.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07BA2-AD68-4236-BC45-48103EA9829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62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895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M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sheet 16-9 PPT-Spor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8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78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11453354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29308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5596591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Content Placeholder 12"/>
          <p:cNvSpPr>
            <a:spLocks noGrp="1"/>
          </p:cNvSpPr>
          <p:nvPr>
            <p:ph sz="quarter" idx="12"/>
          </p:nvPr>
        </p:nvSpPr>
        <p:spPr>
          <a:xfrm>
            <a:off x="6158753" y="1267658"/>
            <a:ext cx="5681952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7670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57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olgdia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11453354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570336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" y="0"/>
            <a:ext cx="121632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229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" y="0"/>
            <a:ext cx="12163245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56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M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" y="0"/>
            <a:ext cx="12163245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225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F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sheet 16-9 PPT-Spor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8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115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M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sheet 16-9 PPT-Spor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8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12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0491355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10491932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1216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11453354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616430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5596591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Content Placeholder 12"/>
          <p:cNvSpPr>
            <a:spLocks noGrp="1"/>
          </p:cNvSpPr>
          <p:nvPr>
            <p:ph sz="quarter" idx="12"/>
          </p:nvPr>
        </p:nvSpPr>
        <p:spPr>
          <a:xfrm>
            <a:off x="6158753" y="1267658"/>
            <a:ext cx="5681952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3343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142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olgdia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11453354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9021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A0DC458D-C3B4-9D49-8C56-755A23A96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7E78B02-AFDA-F546-9990-6D141A0567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84" y="329184"/>
            <a:ext cx="2234832" cy="2505456"/>
          </a:xfrm>
          <a:prstGeom prst="rect">
            <a:avLst/>
          </a:prstGeom>
        </p:spPr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ED2194D7-8DF0-CD43-AE38-867F771E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23" y="4209289"/>
            <a:ext cx="11453355" cy="905377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95960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9" y="251518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49" y="1260475"/>
            <a:ext cx="11453355" cy="4447599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>
              <a:buFont typeface="Arial" charset="0"/>
              <a:buChar char="•"/>
              <a:defRPr sz="2400"/>
            </a:lvl1pPr>
            <a:lvl2pPr marL="457189" indent="0">
              <a:buNone/>
              <a:defRPr sz="2400"/>
            </a:lvl2pPr>
            <a:lvl3pPr marL="914377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984597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olgdia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9" y="251518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49" y="1260475"/>
            <a:ext cx="11453355" cy="444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2400"/>
            </a:lvl2pPr>
            <a:lvl3pPr marL="914377" indent="0">
              <a:buNone/>
              <a:defRPr sz="2400"/>
            </a:lvl3pPr>
            <a:lvl4pPr marL="1371566" indent="0">
              <a:buNone/>
              <a:defRPr sz="2400"/>
            </a:lvl4pPr>
            <a:lvl5pPr marL="1828754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22439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EFF3E0-964F-1841-9AC5-A326203E4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82311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5596591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Content Placeholder 12"/>
          <p:cNvSpPr>
            <a:spLocks noGrp="1"/>
          </p:cNvSpPr>
          <p:nvPr>
            <p:ph sz="quarter" idx="12"/>
          </p:nvPr>
        </p:nvSpPr>
        <p:spPr>
          <a:xfrm>
            <a:off x="6158753" y="1267658"/>
            <a:ext cx="5681952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58214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64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olgdia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387927" y="251517"/>
            <a:ext cx="11452777" cy="85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11453354" cy="4447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21133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" y="0"/>
            <a:ext cx="121632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71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" y="0"/>
            <a:ext cx="12163245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06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M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" y="0"/>
            <a:ext cx="12163245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256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F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sheet 16-9 PPT-Spor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8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02428" y="5802944"/>
            <a:ext cx="8576953" cy="388215"/>
          </a:xfrm>
          <a:effectLst>
            <a:outerShdw blurRad="685800" dist="50800" dir="5400000" sx="200000" sy="200000" algn="ctr" rotWithShape="0">
              <a:srgbClr val="000000">
                <a:alpha val="73000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2429" y="6284810"/>
            <a:ext cx="8576952" cy="365263"/>
          </a:xfrm>
          <a:effectLst>
            <a:outerShdw blurRad="50800" dist="50800" dir="5400000" sx="70000" sy="70000" algn="ctr" rotWithShape="0">
              <a:srgbClr val="000000">
                <a:alpha val="43137"/>
              </a:srgbClr>
            </a:outerShdw>
          </a:effectLst>
        </p:spPr>
        <p:txBody>
          <a:bodyPr tIns="0" bIns="0" anchor="ctr" anchorCtr="0"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  <a:effectLst>
                  <a:outerShdw blurRad="1905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579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228204"/>
            <a:ext cx="10489404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50" y="1240222"/>
            <a:ext cx="10489404" cy="4467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EF3093D-7EF4-D140-AE3D-3E00FDC24EB1}"/>
              </a:ext>
            </a:extLst>
          </p:cNvPr>
          <p:cNvSpPr/>
          <p:nvPr userDrawn="1"/>
        </p:nvSpPr>
        <p:spPr>
          <a:xfrm rot="5400000">
            <a:off x="8117414" y="2759342"/>
            <a:ext cx="6857994" cy="1339313"/>
          </a:xfrm>
          <a:prstGeom prst="rect">
            <a:avLst/>
          </a:prstGeom>
          <a:solidFill>
            <a:srgbClr val="0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280A12-9519-3942-8DAA-1069F61B28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11430451" y="6081224"/>
            <a:ext cx="231920" cy="109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7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 descr="sheet 16-9 PPT-Sport09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12183879" cy="68595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228204"/>
            <a:ext cx="11453354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50" y="1240222"/>
            <a:ext cx="11453354" cy="4467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7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 descr="sheet 16-9 PPT-Sport09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12183879" cy="68595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228204"/>
            <a:ext cx="11453354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50" y="1240222"/>
            <a:ext cx="11453354" cy="4467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6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 van presentatie,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83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sjabloon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81167" y="6173788"/>
            <a:ext cx="6494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725372" y="6173789"/>
            <a:ext cx="933032" cy="38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475000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09585" rtl="0" eaLnBrk="1" latinLnBrk="0" hangingPunct="1">
        <a:spcBef>
          <a:spcPct val="0"/>
        </a:spcBef>
        <a:buNone/>
        <a:defRPr sz="4267" b="0" i="0" kern="1200" baseline="0">
          <a:solidFill>
            <a:schemeClr val="tx1"/>
          </a:solidFill>
          <a:latin typeface="Arial Regular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3200" b="0" i="0" kern="1200">
          <a:solidFill>
            <a:schemeClr val="tx1"/>
          </a:solidFill>
          <a:latin typeface="Arial Regular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 descr="sheet 16-9 PPT-Sport0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" y="1"/>
            <a:ext cx="12183879" cy="68595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49" y="228205"/>
            <a:ext cx="11453355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49" y="1240222"/>
            <a:ext cx="11453355" cy="4467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E92664-B17E-6442-A343-38D813CB1D2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65" y="5907024"/>
            <a:ext cx="758539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891" indent="-342891" algn="l" defTabSz="914377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800080" indent="-342891" algn="l" defTabSz="914377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269" indent="-342891" algn="l" defTabSz="914377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57309" indent="-285744" algn="l" defTabSz="914377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14498" indent="-285744" algn="l" defTabSz="914377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387927" y="1017638"/>
            <a:ext cx="11452777" cy="4858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Workshop</a:t>
            </a:r>
            <a:r>
              <a:rPr kumimoji="0" lang="nl-NL" sz="5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doelspelen (binnen)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Van speluitdaging naar spelvorm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5400" b="1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5400" b="1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</a:t>
            </a:r>
            <a:r>
              <a:rPr lang="nl-NL" sz="4000" noProof="0" dirty="0" smtClean="0">
                <a:solidFill>
                  <a:srgbClr val="FFFFFF"/>
                </a:solidFill>
              </a:rPr>
              <a:t>etwerk Teaching Games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Vrijdag 8</a:t>
            </a:r>
            <a:r>
              <a:rPr kumimoji="0" lang="nl-NL" sz="4000" b="1" i="0" u="none" strike="noStrike" kern="1200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april 2022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08229" y="4230061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8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0" y="-1847061"/>
            <a:ext cx="12086261" cy="4858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Doelspelen</a:t>
            </a:r>
            <a:endParaRPr kumimoji="0" lang="nl-NL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204462" y="5818230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559EA43-ED09-9848-BCE5-94A141A46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22" y="962874"/>
            <a:ext cx="10523348" cy="5895126"/>
          </a:xfrm>
          <a:prstGeom prst="roundRect">
            <a:avLst>
              <a:gd name="adj" fmla="val 5618"/>
            </a:avLst>
          </a:prstGeom>
        </p:spPr>
      </p:pic>
      <p:sp>
        <p:nvSpPr>
          <p:cNvPr id="11" name="Ovaal 10"/>
          <p:cNvSpPr/>
          <p:nvPr/>
        </p:nvSpPr>
        <p:spPr>
          <a:xfrm>
            <a:off x="489542" y="557939"/>
            <a:ext cx="3137061" cy="6431797"/>
          </a:xfrm>
          <a:prstGeom prst="ellipse">
            <a:avLst/>
          </a:prstGeom>
          <a:noFill/>
          <a:ln w="762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Spelidee doelspelen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1"/>
          </p:nvPr>
        </p:nvSpPr>
        <p:spPr>
          <a:xfrm>
            <a:off x="387350" y="1291471"/>
            <a:ext cx="10491932" cy="4447598"/>
          </a:xfrm>
        </p:spPr>
        <p:txBody>
          <a:bodyPr/>
          <a:lstStyle/>
          <a:p>
            <a:pPr marL="0" indent="0">
              <a:buNone/>
            </a:pPr>
            <a:r>
              <a:rPr lang="nl-NL" i="1" dirty="0" smtClean="0"/>
              <a:t>Twee teams spelen tegen elkaar. Het </a:t>
            </a:r>
            <a:r>
              <a:rPr lang="nl-NL" i="1" dirty="0" err="1" smtClean="0"/>
              <a:t>balbezittende</a:t>
            </a:r>
            <a:r>
              <a:rPr lang="nl-NL" i="1" dirty="0" smtClean="0"/>
              <a:t> team (aanvallers) probeert door samenspel punten te scoren door de bal (of een ander voorwerp) in het doel van de tegenstander te krijgen. Het niet-</a:t>
            </a:r>
            <a:r>
              <a:rPr lang="nl-NL" i="1" dirty="0" err="1" smtClean="0"/>
              <a:t>balbezittende</a:t>
            </a:r>
            <a:r>
              <a:rPr lang="nl-NL" i="1" dirty="0" smtClean="0"/>
              <a:t> team (verdedigers) probeert dit te voorkomen door de aanvallers reglementair te stoppen en/of de bal te onderscheppen.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695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4601" y="0"/>
            <a:ext cx="10491355" cy="858753"/>
          </a:xfrm>
        </p:spPr>
        <p:txBody>
          <a:bodyPr>
            <a:noAutofit/>
          </a:bodyPr>
          <a:lstStyle/>
          <a:p>
            <a:r>
              <a:rPr lang="nl-NL" sz="2400" dirty="0" smtClean="0"/>
              <a:t>Speluitdagingen, succescriteria en spelprincipes doelspelen</a:t>
            </a:r>
            <a:endParaRPr lang="nl-NL" sz="2400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0581" y="660039"/>
            <a:ext cx="8891270" cy="6119495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294467" y="1347378"/>
            <a:ext cx="3177153" cy="3379605"/>
          </a:xfrm>
          <a:prstGeom prst="ellipse">
            <a:avLst/>
          </a:prstGeom>
          <a:noFill/>
          <a:ln w="762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6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0" y="-1847061"/>
            <a:ext cx="12086261" cy="4858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Vakdidactische</a:t>
            </a:r>
            <a:r>
              <a:rPr kumimoji="0" lang="nl-NL" sz="5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model</a:t>
            </a:r>
            <a:endParaRPr kumimoji="0" lang="nl-NL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055359" y="6315536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" name="Afbeelding 9" descr="image00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2" y="846373"/>
            <a:ext cx="6119495" cy="504126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75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105739" y="1053885"/>
            <a:ext cx="12086261" cy="4602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Spelen</a:t>
            </a: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! </a:t>
            </a:r>
            <a:r>
              <a:rPr lang="nl-NL" sz="4400" dirty="0" smtClean="0">
                <a:solidFill>
                  <a:srgbClr val="FFFFFF"/>
                </a:solidFill>
              </a:rPr>
              <a:t>Basketbal en unihockey</a:t>
            </a:r>
            <a:br>
              <a:rPr lang="nl-NL" sz="4400" dirty="0" smtClean="0">
                <a:solidFill>
                  <a:srgbClr val="FFFFFF"/>
                </a:solidFill>
              </a:rPr>
            </a:br>
            <a:endParaRPr lang="nl-NL" sz="4400" dirty="0" smtClean="0">
              <a:solidFill>
                <a:srgbClr val="FFFF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Basketbal </a:t>
            </a:r>
            <a:r>
              <a:rPr kumimoji="0" lang="nl-NL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3 </a:t>
            </a:r>
            <a:r>
              <a:rPr kumimoji="0" lang="nl-NL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vs. 3 met </a:t>
            </a:r>
            <a:r>
              <a:rPr kumimoji="0" lang="nl-NL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RvA</a:t>
            </a:r>
            <a:r>
              <a:rPr kumimoji="0" lang="nl-NL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/>
            </a:r>
            <a:br>
              <a:rPr kumimoji="0" lang="nl-NL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kumimoji="0" lang="nl-NL" sz="4400" b="1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400" baseline="0" dirty="0" smtClean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400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400" baseline="0" dirty="0" smtClean="0">
              <a:solidFill>
                <a:srgbClr val="FFFFFF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aseline="0" dirty="0" smtClean="0">
                <a:solidFill>
                  <a:srgbClr val="FFFFFF"/>
                </a:solidFill>
              </a:rPr>
              <a:t>1 veldje uni-hockey </a:t>
            </a:r>
            <a:r>
              <a:rPr lang="nl-NL" sz="4400" dirty="0" smtClean="0">
                <a:solidFill>
                  <a:srgbClr val="FFFFFF"/>
                </a:solidFill>
              </a:rPr>
              <a:t>3 vs. 3</a:t>
            </a:r>
            <a:endParaRPr lang="nl-NL" sz="4400" dirty="0" smtClean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 smtClean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AutoShape 2" descr="data:image/png;base64,iVBORw0KGgoAAAANSUhEUgAAAVQAAAH5CAYAAADeEMaFAAAAAXNSR0IArs4c6QAAAARnQU1BAACxjwv8YQUAAAAJcEhZcwAADsMAAA7DAcdvqGQAAP+lSURBVHhe7L0HYFvHkT7+AQRAgr333kVJVO+9d8mWbNmW7Lin2MmlXa7+kkv55y53SVwTx4mLrN6o3iVSvVISe++dBEAUkiB6+c8+AOykRFt2LAdfIpPE2zI7Ozs7897DfjwrAU444YQTTnxh8O0/nXDCCSec+IJwOlQnnHDCiUcEp0N1wgknnHhEcDpUJ5xwwolHBKdDdcIJJ5x4RHA6VCeccMKJRwSnQ3XCCSeceERwOlQnnHDCiUcEp0N1wgknnHhEcDpUJ5xwwolHBKdDdcIJJ5x4RPhC3+W3WM3oMkihMamgNXbATP8Tu3hBLPCBt2swhHw3KsWzFX6sYIZeawCErhAJ+I/lCJxwwomvHp/boWpMSjR3FaGuMwcKbR3k2gaYYICvKBx+bpGI8kpHlPck+NPvvMcqEDajrfgCrhcqYHGNxvxl0xHsIQL/a+pVLRbaxkxGmK0ucBUJwXN6/2FgRWdLLVSiEET4u8PloSf0q67nxOOMz+VQOwwSFLefRa7kGJT6JhjNWpgseljofy48EUWmrnAX+iLNfykmhmxAmMcYckgu9tp9YYW+uxtGEoFJwefbHC/fRQQ3N3IO3F9fMcxy7Pz+KvzfRTl01iT875GdWDsmEKKv44KwdCHnwjU0dHVAKx6HdcvS4CFy+YeMqC0WC/2Xtu5h50mLO/u2oyp8GTbOjIWY9MTw9avnxOOMUTtUg1mDGy3bkd2yBwp9MxmIkdnHIPAoVPJw8UdKwEIsi/kRRarR9NnASNWI4pMHcL9dTw4ZcHGxGZ3A1QN+4cmYMikVwZ6iLy3qsuiUqK1rQ7dGgS5RLKaOCYOruQm/XjIRv7ulhNYcjT/dvIFXp0XATfA1XACGcvz7/K04LldCN/ZnuLTjJUR6u40qH9B2ytDapgC8wxAT7DVkJGXolECqdUNYkPfXLtIyGzrR2tQGlUZPmzIfbp4BiIgKhnjArRqroR6f/u9HsMx/Bc/PjoHI2v2l19v2vx/DPP8lbJ0VC1fY6nVQPQtXz5/qhQyq58TjDZdfEuy/PxQqVddxseFPlOLXU3xpHtKZOmCwaKGiCNbNxRMRXhMg4AvtVxzQ48pvX8Nv95xH1uWruHLlCvfv8sWLyMxpBF8YgTFp4Tajs5ig1WphMJjIIHkQ0Gf9QdEuXdcbDDCZLeALXCgqtgvHImD2k/7msXI6PagITNJ7eOudT3H2TAZOlPlj1cIUeLq5wSgvgAyhiIpfiI3PrUCsnytF3jyY9VpotMz5W8Ej59/TPoPVDJ2O9W+Tz8WxUPr1bYFOo4VOb6SxCfrXfwCsJj2NXw+DyUxNudgcm7EFGT9/G5eaWtEeuQg/3DyFNgQjlbGQfihSHaF9q0EDaUMtSovu4erlW6i3hGF8rD8ELoPdsbwkC5m5eiQkhkDE2rV/zmCliIttyUP2ZaWchY2fyhj1asgVGojcXblxs9Ij1uVgpQ2bK9Cvzx5YdagtyMbVq/fQIlehraECRZVS8PxCEObbP83WteTg7K0mTFi0ALG+fDQU3v3y691uQvqCBYjz46GhaHA9UL3wAfWceLwxKofKotOzdb+nFDOPFsLIztQBk8VATrUFyf7z4SkMGLB4DMjf/0vsut0KmUIF/4TxiAvgo7akHM3NtNhzlZi/eQX8jK24dvU67t/PRVFxGaqqa6EwiREY6A0hGaNVp0L5vau4fvseCgqLUVZRhfpGI3yC/eHhykNLfiZu5ZWjXG6EUNtCTvsGSqQWqO4exW//uhf5RZWobRcjKVoIF68w+PC7YHAlh5oQjQlTJiDUkwdpZR6uX7+B7JxCVFRVo7ahEx6BgfByE1IE14r7V6/hzv37KCwqQyXJ10h9+QT4QFFyCbdZ31RH0laOe7dzqb9SNDTzERQRAKGhFZev3kF5eQWq1GJEBQLll68ht7wclXIBIkM80NlUxvV9N7cAxWUVqKltQIfZDQHeGlx4dztyNTqYA+IwKdyKqoICFJVVQinwQ3iAJ21iQ0+SrrUIWWcuob5LD2VTI7r90jAjNZh7CNcDqwZ1lbWoLryGu0Xd8AsSwcj3gLe7kKJgI2RNtWggZy6RtlPEZoG7pzs5ZOb8zOiUNKKusRltEilk0jY01VfQ3EgQGBcJD6EZ7cPVtWjQVFWLTqMRyuYmNLdJ0K7oAl/sCTch2yTssjFY1Si8nQc5AjFu4lhE+PFRl5+LcpU3powN7+P8LWi5fwF3mnywZNFk+LnpUPQV1Vu8mD1H0A9Zr4LqTaZ6rgM2KSceX4zKoUo0FRSd/hl6s/qhnKkDOnMXgt0TEe45lqITgf1TBiOKjr2NE8VaGCli3PrbT/DjTYm4lZFJfanRoWrEjHVrUXlxD37zf3/G2fOZuHz5Mi5ezEJOoxausalIDeKj/OQB/Ont/8anhyjSvXSZylxC5oUa8CiNHTM2ELfffxm/+OA4TuU2QV19DR9+sht5uiA07PoEdxpa0E1RpUndhMJ7NyBKXwZL5m/xweHbuHf/DmKXPI0oXS52f/AO/vjxPmRmXcLlK5eQdaEQBo9IjBkTgJLDn+G3v/kjMs5l4uI9ku8cRXT3OzFjyTRUbfs2/ov1feYc7t49j+PHL+ISG0NmK8STJyHVeg+v/eAXOHrsJM51JGLzfHfsevUHePfoMZxuicCmOZ44+vG7+N3723A+8yLuUd1zWRdQqE/Akpl+uPanHchjDrWjEYXZ13Hp0iVq/xJypAFYsjAdvq6C/k7IDp20EmWtVqRMnQR+bQnk/mMxa0xof4dqluMWRa+VtXWQdFAf5m7oXCMQS06+q6kQ17Muo6KtA/K2WhSWt5K+QxDq5w5TRw3uXLqInFopupTtqCm+j4LSFvDE/ohLjYNFUowbw9R1MUtwdu8xlLfL0VLTDKm8GQV3i9DpFo7YcNsG2gsB3D28EJ2airiIUAQFB6I95zqqFF6YPjMZ7iIaOytGaXru2Qto9p+ERZNiIRa6foX14rh6HoPq3bDVm9GnnhOPPUZzuw1t3eUUpXbTb1wS+9Bgr1c1q4tgZlHtCPD29YWntzuM5AFsPZjRlL2DnMlnKCgqgUEciOgIbygbaMGe+BS/+tMZNDUX4IPfvo1DVwpR3gaERkdAqKhHTeVZ/Ol37+NOvRIdTVWorKQo8coRfLbnBMooGgwO94NXoE/PgzC4+yAohIzdXwxNWzVqaqpRVVkBuVqJ65+8hb8eOE/RYTsCYhMQKtaitvo6Pvq/d3G1rASH3voY1ykyrqypgc7PAwF+nvDkCyiiskLTau+bIs7m7gByGkI0N9ajsuII/vjJdSg65PR7BXe9vFYGI6XsksoqVLC/mxVQ0gbwwZ6TKCyhyLSmC4HefvBx94DF1YNSRZvoHLqtcPf2hL6hAfUke/ahy2jqZE//7dcHwD0iHYtXL0N6cjy8hMOYAc8DiWPTkBAohovQHyljxiIhlKJeigxzLl9EeYcY8WkTMXVCKgIMDRRp50Cl06M5/xpulyoQljge06dPxZhQV3R2GZE4bQICRVrkDlvXRJmPHjKZDI00dq+ENEyZMh4BaEfu3SpoaOPrB9qcAyOjERnkC7GrECIXMzRUROzpQQ6q9zaBVSdBhVSP6ORobsPg/R3qBQyop6WJEVNUzjY7pzP95mBUDlVj6iCDZ08pRw+tSUX/HdkR3z+1Bx9/uB91OgMlTaAFNQeW/Aw0UBTJ7qUtfulf8f/96k1McnejKEiC2uOnkJ+dieOUlsq0FgROfhb/7ze/wivzEiiNUqOl7jwuFLRy91Q5aFWw+idjybIVWDdnKp7/3jq4uols15JW4We/+A1WjwmCK6WeDlj1TThz4C4a2jppY/DFlPmLMCstnNJTHdoaLuNSfjNkdW3QsXt9hNDAcZgycQKWb1iISF9X9E3m5j//b/jlv7+MGLErKV6FhpPZaNOauLFyYE+AqZkeLRkAfWc7WqQd3L1IUMoYOmES0tPn4KkFqfDhUkV7+0EL8P1/eQOzSDcsB9ArOimTsMA6zGp1EfsiKMgf7iyCtX82CJTexyamID6E0nFBAJJSKMIK8yLn3YSC2nbwQxMQ5OsBsU8Y4sME6KwvonnQo72xEZ26QKSlJCIqJh5pY2KpvhY6FzfwqW7hMHXbtUZunHrq2j95BqaRs41LGIsJCWLo5UraHOz3o/uA78LuRdMvZg0ai3NR1S1G0qR4uLPbA7Yi6G6tRpveFUnRAT33iL+SelH+EPS8udK/XiVXLwEeQmd0+k3CqByqq4sH/ffzTb+bwNP+2/C4mXkKpy8WQBwQjnFT5+DJ772CAGMnexWBu546aSomzJiOFIGAHBVBWYe6skKoLGZuoY2ZPQvTJ83EwkVTISQDB7pQ0qjkHiI5MPeFn+J/f/9HPDEtEWPT48B3pLh+MZg0eTKi/WjR9xmiVSen9JPSXa6JNpzenYFzOa3w9PKBP08DaYcQ0+fNxNi4MIoY+ai6dgknT19A9p3LuFtHfdtlZ0gcNwlTF8xBKi0iTn5VPVTsIVaPTlk007dz2lSi0jFvxkREB9OC5Dfg4oUzOJt5E9kXz6FJxZ4Y29tPnY75cychgL2LavuE+8li/T7D7wdbuWEuMvD4EIpcIaBIm6XXQlc3iEivbDNT6C0wdrWhqqQQBYUs+rbCQ8Sn1gTwDwuGyNKJhjqan9oqVFO0aXX1pchaCHOHdNi63MZCQrE8xj88DL6eYppHN3i588Gni300MwAGSKoKcDEzDx4REzAzPZK732qDBa1lFdC7xSCK5lbQ7/7Hl11PPOAeNmUfVO9SFtULH1jPiW8CRuVQQ9wTKYUR02/Dm/ZQYE4izCONHNXIxhMxcQ4Wr1iPF176Nn76n7/Bv2+dD38xewBig5bSSaNeBzmtb1tUR4vcEWESNOpu6A06dHWpKZK2OQrxgAhswrTJSB0zBoGeruQgXHuv6Y3QdHVCaxzgYEhmUU8hLTx848mpL8KyedMxb+ZCTImJxfIffAsbNmzAosXzEK6So7W5GXfO7Mbe63XUbE/8SRuDCXqVEp2OSMvPA0KetVcGkxHqDhVa2dNx+0duoZPwnWeewNo1C7F43hiIZG1oay3G4U9/j1t1Hdy9Zw4eYog5XfQZra4dOZnncfr0GdTKu7kI7/OA02WfZnm0cbA/eQI3uLu7w8PDDX6R4zB16lSaLxHCUsbBjd+O/JxcFObeR1kbbSYUVScHOR5aDVfXthkwKdl7mj0+jKvQN6nuCzMUjSW4duEGd591/vJZiGJPzh1FrWpUVLbDLSYJfiL2Zob986+gnq/rwHrFuEabYYdrOOYtm0kZTJ96TnwjMCqHGuyehAjPcQ90jAPh4xqKOJ8ZZDwDX5vqj/VbX8dP/vmf8aM3X8MTy2YjOcQfMSljKF2y9Zd97jiOHTiB63o92N00z4R0pE2chhiBzemWXT6Fw8czkHEmm3t9CYjCzJRgCPs8aHGjxeFYqC4e/gilKIy72ngPhw/sQ0ZOI3Qmh+PxhJtXBKYkBkJot/yUyamYkD4OEQEe8JuyFouS+bhfWoI2qy9mzpmBJHv0rFZJ0d1NKWyf8LDgKsm39xhK2Wtb9HfQ7CmI9PGCNzXNtd6Wi+MZR5FN15n0DMq6mygoqoEodDpmz5iMSErz+ZQUKySNUNEm0PsaMf3kXhrv7U9ddRG//49/w7/89MfYd7sBevay7+cA14VZRxuaDh2qLsA7BIHkLMAXIyI+BePGjUVyTAQiE+LgT5+7uopg4pnAc/eCh6cfQmPSMD09kexAAFe/8BHr9vcvvWMZGlZ0tFbgdtYFFCmFSJs5HZH+Qu7VNMfmYeluQZXcgNiUSJpDh91+NfVEfeu12eoVK1y4elEBIuj71HPim4FROVRXStunhjwNH1HoMNHCYIhcxJgQtB6BbvEPdMSBwWGIjIxCRHgwfD3Y+4pCpK95E/Onjyen6IJb+9/Fb/7nE7Rp9QiMT8ea72xC+qSleGnRTMT7CqCpOoU//ua/cTBXAoN3FKbMfxlLx5JD7QkDPPssDkAYkIQnJ7D7rfRZ0yX87b238eud19DYxBwhKxGLYL9EbPj2RkxNi+Huo92iyPNvH32E/aeuIK+oHlpVBQ6fOoejGXuwZ9cB3LY7+7CECZicwO699erp3Ce/x+/+chRynYFSxTRsfHoOIiKTMS3cBdxzoepT+POOszDQda6WgPnYwzhz/igO7dmLnQdOoURvIGfsh+TJ85AULO4f4dDm0Ht6ggDdzUW4Vl6OMvp3p1wGU89GMTqIvPwhsEhQWJiH7Ft5kAtCMHlMLPjN7BWtKtTWslfc7qC4UQUr20CEHggN9odVo4aKHLC0uRblZSWoaFbBIg7H1BHqMtn7DskGUs7gDwlmVN+5hPsVbdC4ekCraEBR7j3cvVsIJXvARSXUTZWQGz2RFOlHc+8w96+mXu87vVTvNtWrbEO3qye08vpB9Zz4ZmBUr00xJ+rrFga9uYsMocn2+tQIYA442X8e5ke8TtFJGPq/g8pggbw6H+2iGMQlJGHJhqeRGsSeXjvK8eDmF42kcE/IukzwZ9Gcrz+VTcbyLd/Bd7YsQ3xwKBJToyA0qMCnhe/t6YPg6HikLNyEH/3oW5iZHAB1XSHahdFUbzrWbFqPhAByRCylJPlC/Hho7DCSAwiEn487DJ1GdOXloUprJumm47v/8hymTk5DhJcruswC+Hh7w8vLG0FhUVi4eh3mTU+Bu0GNDp2F0ldvBEbHID4pBWufewNb1k1Ee+ZfcLJECwOFpDEp6YgOD0FUTALmPPEa3nxuEaKDfCFUl0OFYESEhSBs6hzMCwpASGICEqYvxqb5STB1KGHge8DTyxchMfFITl2Ib/3TD7ByUgRkJXXgsz6nLsXmBfHoLqqEgZNhFjasj8KZg1k0Vx5Y8sK3sWwcezHfscgdsFDU1QpraBLSopkTGOy5BEIelOQYu7Xd0GotCE8eg7jIAJi75Ojs1qCzsxMavRUB0cmID/NAl0oLN3dPuFOk6ip2hYtVj6ayfFQqvZE+JhphYf4wDVnXlzYIAyStKoQmjeXuQbIvVOg7pVAiBGPHRpFN2W432GBGW2UVuoXe8PMWg2fSQaPRQNNtQjjpz8uVh5orZ5GrjMKShePIdh23f/4O9aqonsBRT99TLywhnuo5H0x9U/C5vsuv0DXibtt+lCuuQKatphSZOdbeZgR8ERlTBGK8J2NG6FZEe08cJt23oLOlGm1q2zdmgqMTbEY4wLoMGiUa6puh7FDDSKGji5sXwimSDQ30sb3Yb9KivaUBLfJO6NiTYhcRfEIjER0WBA8RD13Uh4T6sFhdERYbCS/23p+9D6NajuqaOii79dBJC/GX9z9C1pU8KE1mRKX/Eqez/gVjKD3TKtvR0NJCToDSdTM5enIYIRERCPBxg47dN5W2Q92thZGuiehaWEQUggP4OPRiLF4/IIfaAPzskzPYNNab0jwRQqLiERXmBxGfHJq0mmSQQ0t1vSLC4aPXck+6rR5BiAkQ0PVWSJXMmelg5Ing5RNEkW0ouwULWQ17yZ/05xGMhHAPdNTUQ87+hhdCXHOwbspW3PJegsMn/4ZVYwJtkXA/WNCtkEMn8IKfV/8Hcg4w/SoUSmgomnIRusOfok9XklutVKKrmz2w40FIzlPsxU4ZU+PS0UvQR6QiOdwPYgE5RNLxdYrgizATP/vhKgS484euS86XByMU7SoIvfzgaXdIxm4FbVhC+PoN/KKCTXYNRd79jZgPn4AAyo5MuLfzU2SLp+HFdenwJMdlw9+jnoLqsXnpC0e9h833nPi643M5VPbqVKdBisauXJQpLnPRqsGi4T4X8F3hKaQo0ncGEn3nIsAtmvvsC4PaNpGT44TlU4rck045YIXFTFElpY3sqblwFK+jWC0mmMxWaBsu4/mNW3C22IyE8WPw3E/fww83T4S30Hbf1Wox21/BYodbuMClTzTHvkZppv5Z0sqja7ZIrxu7norG944roDYC/5tVgzfnRHC3HZj8vRG7FWajiXMuAupr8FdS2VcwaUOgvi2U1rNU8mG+tqos2I2Nr7wF7er/wJF/XodQb9HnX7jsQRkpn53H0Ldr22Ef9Ln9QRVM7Ti5KwNlajFSkmPg5+5CqXELCkvqIYhZiJc3TuYiMoZBdR85LJBWlEIhjkBihM8AZzwSvup6TnxT8LkcqgPsJf9uE0UuRhXtvipaICaIhT4UlfjAQ0DRidCXuRd76a8/LDop9v78u9hfGorVz2/E2hVzEO7LorbPOwYdTv5sC/5W1A0DXPD67z7D2nH933P9MqEou4KMy9WImL8Wy1ICKRIaFJ4+eliNkFTk43ZuGbQQcrdWzEYjRP7RGDthAhJDhz6A5cuC2WigTUjAbUKjmcavup4T3wx8IYfqAPsmlMXK3qekCJVS+/5fL32cYIGythgtem+EhodQCmw7yOPzw4LW0kLIjBSxCoUIjY6HL/se/Fe00EzaLnRojBB7+9Lm9mVFgYNhMWrR2amGkaJ+m3FRxuDmDk8Pd4rMnV7GiW8uHolD/SaBOwGJvUr1iNY9uw3Bnr6z9N4ZsTjhxDcbTofqhBNOOPGI8BXcVHPCCSec+MeA06E64YQTTjwiOB2qE0444cQjwqjvoVpNGihVOlh5jmp87hQid3Zs3Jf0+Jr1qei0wpcdQPyP+GTHaoBKpYW7j+2AZaO6AwaBJzzYd9+dD7qcGAFGTQe6La7wcnf9Sl9XGwpGLcli/nrI8mVh1BGqSVGOjP37cOzYMRw/fpz+7cWBQ4dx4vRV1Mi60XOc3COESV6AAwfyodbbX+z/orDqIW1sgkJrsh388VVjtP2b5DiccRhNGtrI6E9FyREcLW7jzjt14h8EzGaamslmbGfGPiyUladwPK8OnTrHcTt/PygremX5eyy7rwKjdqhGRQn+tP0sKqpqUF9fT/8KkXP7MvZ++Cd8vOcQqto1j9ypWrQylJW0c+RzjwQWBU7u2IGcZnW/s1K/Mtj7v9/c9XD9m9qx68+foZ4yA3Yuq6JkJz68XQtNn6MBnfiGg2zmFLOZJmYz9s8eAh1lB7Erpw4q/d/fiXWUZZAstRwzwzfVo46a9VQvuY1f7xDjN79+AbNnTMWkidMwecJYBApluHjsIzSJ52B6WljPIRa6DinqamrR3CpFp4EPTy/xgMN6CWYNWpvlcHHvPS+TLAgdkiYoDUJ4uLlC7BeI+Hj2vWfbHjBcu1ZDF9pkWri5mtBSXQ2V2Q3eYkZFbe+T0md5SyH+76e/gsuUZYjxFNCuooVEroO7h1vPLQWdSgpZlwXuVNfxcr+mvRkyrQAeYnYWAA+6TpKh2iEDr//YqB9lWxNHKChp74TJRQxP7rxPY2//k239i9ypHpVXtDWjrr4RrW0y6Kyu8LQzhMLchj2/uoDZrz+DGG83SO/uxZHOOXh+ejT3wj4DJ0uPPmyycGOx60MsBmT1Vaisa4CcHLPQfQjSOzvY2QlNtXVoqG8h47fAjebF9lVZumjWQtpcj9qGZmpXBRNPRPro1ZHteiNdb+Kum11EcHdzXDdB3twKg0AErawRje1GeHvbDqoZTn6eo47IDSZVCyoqatAmVcHg4gbPnnYHw6LvQktjHarrWqDspPF6eNrpSB50vW9/rdRf9QP7M5Lsco0V5m4JKpl8NN9Gvn2+WXmrEdIWGXjivvZtRXd7G9Rw4047M3WRvWn5cLV2oa6iAvVNkh67duEZoWwtwu9/9mvwJizhbMaV2UxPW70w0dzV09wxO9JYReguPYvTnROxYXIsfN2YPOwMBikaaus5Xav1FojIOITs6789jY1cxtjVTpEyOQ+DCvUNcvDIPjiiwQHCmDQqNDWQrdQ3QG0WQFN+Hmc6J2D9pDj42ddCh7QFNbRGWttJxzxXWuuk48f4dsCoHaqh/T7e+asI//wfSxEbFgg/30AEBgUjJjEFnpIzeOeIFes2zkQATV5nUz7OnjyG7IIKWizVyLlTArlXMGKDbYea9KjN0IxDH+yDLiYNET72r3qaZNj38SeQeaUg1rUZx84rMH5qFDkQF3Q2Dt8u5Hn4eFce+NoCZBy9hi7vRIyJ9OG+CsjBrMDNE4exb+8pdIki4E5S+IibsCsjH4kTUuDNnfyjR9Ge7Th0pxspE2Pgwc5QtWpxe9tfkcOLRWqED7pbinDu5NE+MpT2jo2nQ13mORw7eQOF1ZWoqSzD/Ypm+IRHI0iswa2TR2z9u9r6D0uMBr/5NvbuvYDCqipUFxfiTnEjfKPjEMIOLDFLcejtq5j57U2IIf2052TgrGEOtkxn+uCjo7GAZOmjj2ySxYNkCWH6KMDHu7Mh0JXj5OlrKKgoQUnWfTSo/ZGQEgy3fqc3EcwduHn0AC7cKUBlWSVKsgvQHZKEuEB38I1yZNO4Th27iuK6WrpeitzyBvhEJyDIkzYtvQLZWedw8tgNlDTUoLK0CAWVjVC6BSA60Is2DTlOfPgZReZtyL98EQUyd6SPjYK+tRjnTh3D3fwK1PbIH4SYEF8IHXVa21Fx8xru5JegqjCHIwCMTkqGL7dZ2mW3gzm2rLOncCI7H9XlNagtuI1qmQvCYsPhSXNp0Yxw3UWJk39l/ckeur/2HJrPi8WozLmH+wUlqCzJR161BN5hUQiyz9+2vx6Hf9pY24HpXH0T8rd/jGq/FET7u0ORdxR7LrdAUnUTV67eQ1l5Ca7kVAKhsYj11iP79DHs23cKHcIwshmSlWzGa8D5saauZtLjURy6noe6yiLUFNahtjIPlZ6z8cSUOPi6W9BSchXnz5xGdl45bfaVKMopQbOcj8DwIHJmjKbFgGauzJlhyygKT+LwlQZq/wouZ9fAPSYJoT7k4Ps4QpO6lXR8Ekeu3UdleTHqimyyVHjOwhNTSRaxEY1XLuH06evIKS9HdWU58iqaIA4MRyBtso/rOQijTvk56PtX5PGF8AqIxpKNLwNleZBqTTDrpDj82Vs4dLUIbmEJGDsmAS5Nd/Drdz5DLUVI/TJdvgva7uzHjvMV6KY0ll3SNN3GO3+7Aj3tfEZlBbZ/Uga1zsx93/7ICO3qFeX49ONP8c5Hh1GjE8PHw5UWQN/JscDMnSlKvqati/uOvauLGle2fYp7TR1cCs54pPa9+yE+fPtTFEpttwXMXVXY/eFRtJAMZp0MR7a/hYxrTIZ4uwzZJMM2kkGL7tb7+Pg/d+BOuQ4x4yYgNcYXVdd34c87C2i3N8I0oH92HGt3WynK6rW0fhKRHB+G2huf4cMjBRSljHzf2Mr0wclS2E+W37y7DTVKLfTKKmz7+G/4684jKO3wQFJaGoK7KvHxb/eivmPAPBDMymL8+f/eQy3PD4npqfCS16OyrRNmCy2Amwfw3+/uJ+diQWRcEhKjfNBQdAvFkm6YKMKuu3oQ//2ng8irMSIqIRGJ0V6ozTmL//zzduQ0KUnvclzeuQN/+K+fI6tICU9ahDCQLne8jYyrhRCF9pX/M5JfA4tBgSxW5+dv4UKOFKGJqUiIFCB7+//hfIkEehs3TR8YUHN8L97ak4lKqx/GTRyHMPc2nHv3jzjD3XfWj3xd20797aT+3qb+JPb+hMje8fth+gOUNVfw0bsf4exdJcKT0xAfJkL55e34YOdtilyNsJrkOLTrHFrVjLLGXokcaglt2qVtNptT1l3BJyTDpyfvwOwfhzFjotFecAJv7c2BSmuAyUA2Y7VSFkM2Y2UH5PRheuBgRPXFXfjV7guodwlAWvpYuNbn4OLpQrI3I+fEddIi7Pvzuzh9vRDC4EgkJtNGLqvAkXf+jL1Xy6kfI7TSYuz74D0qUzBsGWXDTWz/8zv46/E7UFvNMLFTtPqpxYi6awfwu73nUG70RPLYMRBTAHLxdBEnC6Pl0Unyseu3u3E9T4mwpHFIjQ1Aw70MfLTnPto79H+fZxuPAJ/PoQ4JivRixiLapKPFZ6V1kot3d12A3/h5FMkGwd07CBPnJ6E+awfyW2iB9tWYMASL1iTgwpFjaOpkRmdAccYh6LwXIJ2iS5bySCQ0ERZKAKndd0Zo12Q2QdJWAmn0Wrz57S2YNya4NzplcPHHjFVLkSASYtFzG7BiyVSER0/CbO9GnMmuh44celf1VRy2+iDIOw8n8pu5k+4VxRdw3hSPSUlB4CnyaWzn4Td2LskQ3CvDxZ3Ib1ahKmsb9pVqMWnxWIT6esEvMgnTAs048/FNSHWemNbT/3quf3+Kiv3TlmLL8/R5hB9cfYIQ563G6bPF6HjAvS+jLA/v0SKyyWLXxzwmyy6ShVJPk550VwPdmCfwxmubsXrJCjz102chkhRCSW0PdKimbgUa6hppOv0QnTwR6370Azw5JRKuPCXOfPghlDHz8dpPtmL1skVYtnoj/ul7r2A6bRgCqwLH3/8AHUmL8Po/b8WqxQuxbNXT+MFrTyOsahcO3yXdmowwSCXgeYZg65uv4MnF4+CqKsT7u8/Dd+wcxIb3zmfDJZv8JouJFrkEAp/x+Nabr2LdymVYsWkr5ogluFUpg2HgfWTKQM699Qla9PFYkhCOAC9PhI1fhBDlXRxgbAxa6cjXSUZbf+PwwhuO/rZgrlvb0P0RLAY12kTJ2PxtppfFWP7ki3j9iXRyzJmo72T3vc1wk5Fdk7J71W2hsUlgtNras1q6ITHqsWjzK9jy1FosW/kE3tyQhrLMOnSbvTBtxRIkuLpi4bNkM0unchlgP4dqluPMRzvBS1+JH25egyULluOpf3oVC2LInrhezajL2ofj5b5YvPm7eHLtSixavAJb/+k1rE7vwJ79V9Co7ERN5l6cKPMZvoyiG2balCRqNSav3YpvbXkSk6N8+x/4Y1Yic8c+GBPm4rtPrcOKxcux8c2XsCDWD24kC49kabixD4eKlUialYqIYF/4hcdjchAfVyibalZo+vuHxwiP0KFSbKBsR5eFmiRdmDrb0Ch1gVmjQkVBDu7ey0dFSwcmxEdAqyfD6qsvngjjV21BWN0BXK1RwqBpwsFtd7H0lWWI9Ha1Uz3bbhEYH9QuVyoCW55eifSkKPhRKtove+AJ4RtIDoDaDCAHFEypqKtHDNY+NxFZp7NpB+5GScYRuK96Hf/8nWk4eTwXHToNCo6cgNfiVUgLFMOqlthl6EB5jwwqTIiLgIYiieqcLMjc2tGhqEU+pYH3CkohkbkiPpJsjZ0VG9C/fxHfiNaKUhTczsbdu7dx424Oyho70E7R7oO2ak7PEhfuflV5QW4fWcKhNTjO30zEhpULMS4pAv6+fghJiUcAhcVDNS30S8KmRfPReuU6Dh07i9sVEk5/PKMMN26psGHTSkwZF4tAfx8aRzDSJkxBrJ8bXIztyM5VYdPGZZg8LgaBfr50PRRp01bg+zOtKGhQwUibHTvndfFr/4r5k8cgzN+TdCnl5Dd3d9B82uWnTSmd5NfpWeRDGQXVWfHtFzB9QhJCAvzgGxRJdfloUWkoMh7g4CiizWtoBa+jG8rqEty/excFla2gfB08tuiNSuSOdJ0cHe3bWPH6C5gxMbmnv1B/l6H7YzAbgIXLMHNiHIJpbv2p/LQFiyCS19KGSBkGZUhiykT63VyxkuM29i5Aq8kAr3nPYvWcKYgLD4SvbyDSJ42BpcFE7ZPNkM2y+9jMZoICvclmBixdowr5BRJsmD8X46NC4Ovji5DUqVhIgQrflc21AbXXL4Kfvhizpk1AZDD14eOPiMSJWLtlITrzytDW0YlKKsNLX4SZU4cpQxuEkTYVj0nrsGHxTKTERgw+8MfYgaIiCZbPmI4JseHw8yGbS55sl0XAthLUF16DlN+GDlU9CvPu4X5hKVolfESH0TqneRjZ6r++eGQO1WpQIefYKSgiY+znh7InebGYOH48JqSnI51SkAkzVuPf/uXfMZNSxYHvk4ojZuGVKe44eiwXlXlncdicTFFOEkfP2x8PapcM3nMcJsexw5v799EXrFXbpLEyQoxd+SR8bp9DXkUBMnbX4wlyKkvXPgm/y+dRWJaLw4dlWL9yCvzcBFSFve4UR/2Px8QBMsziKDOoSOwsjHfIOHYsFnzrdfy/Xz2JKObgqUeuf04A6t8sQ8bvfo3MHDn8Y8Zj8fIVWDE1ECJ2qErPImQc+33MzK4WK5MFNn30leVf/+U/MIsiBwHPTBHhVIwN8+69L8UOf+GkGKwfvmccXvj1f+EFio4U9XnIeP//w/ZTRVBTNAudB8Ri134PFXkuQnu79M/gCbGQ/rZd4sAXCuCu9yNnyufGq6HPYseM6aFdttK4rDSfE5j84wfIzxgESEzmhMPj7Q867V3TEOBi6eWL7QV7jAWkL5pAbbF/TP8T8MQPf4afzo2FB/XLHPTw1/nQ0fVwil5dHQ/iCIy9Z+j+6Bq7aBCQ7dk/ILiIPeHLI0dLY7ZNm5I2fCaZbQ6tmlbcbyNna/fPFnJSwcljEejee4+W7+pGG5n9D6rGZmyoTZADey+cAgovV2ZfvUILPEgWzlZ44LvQBmVh89XXtQsgcGVXbW+Q9JRhY7eX6FuGvcFjoUg6KC0dkX4egx8wMzBZDCQLZWE965zJ4m61y2LXa/QUjBmXblsjaWmY99zL+JdfbEJi8MCDxB8fsDn6HDBAo9PaaBzUXZA1VeH86YP4cHshpj+/GrHeIgi9QpHsb4CUoo/IxLGYMnUS0sckwZ/9z2PwEXY8YQCWv7ARbQcO4bNPdsB92Sakh3nZFNvHiFwe0C7b23ieCQjgnLq90kDwPRHux0NVfStU3TqO6tkzYR42Rtbj4O7PsNc6GUvSguETNQubI0qRsWs7DrtMxZL0CG5Ru3iFIIVkkJEMEQNk8PMQI27CXPBFJuhcg5A6fhKmTpqA1DHREPp6cIdS81zs/VOkxPWvb8f17Gqkr1uBxfNmIT02gPRLjqbnXG4embQMTRKK3u05ulqjhtZkAZ/J4jdYlgD4kSw2fYBSbM9+C2R4GDpbUavzwuSVa/Cjf3oF80OLsPNIDjotPpiU5k7zfAIl9W0U/ZpgMmjQWpaFm7XtMPJ9MGW8NzJPnERxvZS7btR1ofb+SRw9oUdKuO3AZSY9++mQhc1nir8R7RTxRyT1kd9qk58ZKPM5fH4fI7CDbTCDxiT0xcS0cHR3tUMcEoP0iZMxiZx0bLAHQr3FNC9+I1+3mxufbcwDGh+yPwYRJdX3r+JmZQu6DWbKsNqRc/ICmoLD4El2yI6z9EIdcsqbuXvo2o423D99Clc6GP+YrUXWp8jF9haBo49+I3bxQIQvD9UOmxnoWcmmkxK9kHMtB81yNYwmI1TNhbicXQUrZQY8ysxiZ8yEOu82sgqqIFVTGyY9FM2VOH36IgLHj0WEtw8SZs5Ed94dZOUPXSbch3REMyISsy/yDGNTfA/Ex3ujKLuQso9OimgN6GgtxZW71bCY2T1UASLTZpCD5UPvGoAEcs5TJk/EmLQYuPnTmu+7Mz1mGPVTfqMsH299chfhsQbUV5WjtKgQty5ew9FL92GMmo83vrcByUEettdy2m7h4qVWqF20UCtaUJZ3DZkZ1YhfOh0hngOdKg+egT4o2/8nHL6rxYv/9jMsSaYojQoZpbl4+4AR331jKnz9fUds109ThHf3WPDmt6fCh73eZG+9H/gCaKuv4miRDJRtIyopDt5iL3iacvB/H5+Gx/p/wk/WjOM+87Hex39/dBritW/gp2snwIciVBZ9uJIMl+wydJEM5XnXkXmoimSYgbhQP+TfvoyqChnt6DpIGqtx/9oF3JAGYu6ESLiJRP37jwtA6YUstHpGQGxWofR6NkWrRSgxTsIPnqNxuJqQf2w/cgwiJKaNp/HfxAcXJYhIpWguLgzu0tu4dJlk4ffKksVkWcL0UYz39pjwndepHXe7PkwS7Hs7CzPsbw30tV9t43W8t+0kFDoD9N1yVN69gbbItdi6fBKl2V24cjETZVINtEoZ6srzcO7MNhS5TsfshChKj/W4dPE8Sltps1VJUV1yH0cPH0StdSZe+fYaJPp24/g7nyHiqdcwLcafOxuV79AlJ78GXfJe+eMWk52IO3D87W396rBoPX//OyiIfwZPT4npeXWMA98NXh5qXL96GTVKiurVHaivLsTFcxegiZyKtIhg+Hl1D389UI+T721HxKZXMS22b3/vUn+bB/dHaC88hk8vV9CmooGlU4Xq/Ku0MV+HcMVzeGnxGHjTxth66TyOtujhZu5A9f1LuJSVi+aWYqRvfJPG5QdV/gFcMMzE5qlRcBfZ0g9Dey7eO2jAq69Pga+nGLraazhWJAULfCMT4/pzUfHFcHepxZlTd6EwmqGS1OLO9cu4cCMXhsSVeGJaIsJC/NFw7wauVNfC0NWJtvoy3KJxny+QYckzW7AwPRZBgX5ouH8DV4crMz4G2tLjuKhNx+qJMfDlXg2zy+AAzYG7SwMyL9yDVKOHSlaPuzeu4sK1+9AzWaYmIjTQF8U5t1BZ1gqTUQNZSx1yb2ThRqsnJo+JgCf3ipe9vccIo3aoFp0K+ZWFFJnK0NLUiKaWFkjbxZixbAW2bl2FiTG2k+H5Lu6ITYmDoLsFhRVlqK6uRn2jDKGTZ2PG9FRyTP1f+WDgu/rCw1KNRv0CvP7tJQjnDnimPrVy5Cs8sGFlCjzIyY3UrpdViQKpJ1eWGeaQc0K7dSAtrK66AtTV65E+bwYCacf18RUhp1SCZ158GbO4xeQCbz833C1pw1MvvIw58QHcAuM5xqbpK4OUk2H6tFQEB0VgbJQX1Ln5KGmqp+s1aJG5YNr8eZgQzyipRf37X7gQSUEC5BWV0uKuQmNbABavTodJnIKNCxPg4eoBT0EX8itqED5hHpIDRCjOK0Jn+EQsTYlGcloCydI8QJZZmD6dFjNUKJB5YP3yZNtXVdn4LRpU5Esxaf18BA/IFlha11ZxFQUl9aiqqofCnI5nv/UEJsUFIjAmEeGeVuQVlKKxtga1tQ2QiNOwaiFjYPWBX1QcorysyC0sQUNNNWrrG6EMmoLnX38Bc9NC4OZiQAtFPjHL1yMl1JZ9MF3G9NUl1XPIP4N06etmGlSHxaztlQXgj12NuUlBA5gIXCiziEeouxm5BSRHXQ1q6hrR7pGKhXOmIoYiIL/ohBGuu6CNIriY5euQEuK4TUL9VbD+Vg3RHyC7l4GDlhlYF9iE4qIa7t1W1zHL8d0XVyIlkNJXgRsCQ8TILy4mB1WLhmYZxq7ZhJnBWoTPoHEFecPUXgWF9yTMTQ7isiAG9oWWAoUn1tLcebpRG+FkM/WFZDM6jJ9DNuve5/kApdT+sfFw09ahsLQaNWQHLZYYTBsbjrDkWZiVHApv/zAk0qZkbi5GZVUt2UotWtrdMGvds3hiySQEe7tB5BWERMqQTM1Fw5Yxymuh9ByLGYkhZFNDBC0ki190LMSGZpSUVaG6qgZNxjBMGxfJyTKTZPHxD0dqpDf0xSUob6hFVW0tmiVWTJg5CxOSQiEebu1+zTHq7/Jb9J2oppSv/7ehxAgIYayh9pfJHbCyF3claFOouBTWRcjKhSHQ33sYGhArNPJGSlnEiE4MsN1DpGIWA+3qrRbEsXuCzIJGaFdoJvn6lh0GFrYrtjajQytEZEI0xMyIjV2oqmtFQAR7T87maKxGNX3WAr/wWPj3NWC7DBKSodshA6V4gQG2sVn0akgbWtCu0cJk4VGK5IXQiDCKNGxEeH37j4iPgotOicamNnTTju4iDkVUuAjSLiHiItg7u7YvGjRKVfCNiIefiwZ1jRKYfSOQGOhBLoRkkUkhkTMiPSP4fWRh+qhpsyAmgj3UsAtv1aO5Wga/mHAu2uqrJatZx3H+SxQa7ptpArdAREWHwouifSa3Tq1AU7MEaq0BVitjpQ1BdHggbV5sYVmhV9M4Wul6tx5WSnXd/IMRHUrXWT9WAyTV9RCSLh36tXU6lPyhJL8PXCmEH1zHgo7mGnR7RCLEx7W/zXGwQtdFcrbY5WRy+JIcYf49cg57XWiBdJT9FX68Aa/J38DOTVHQdtG4+UJ4B4UjIsSvx87ZQ8O6hmZ0UrrOE4gRGRcNgboVVl+K8siujCqyFasfQn17v1xi0atQQ07GMXcDbcZxH7oXZnS2t6C5TcHdchH5hiOYNg6Tqx+CvMXUBiXr1IZCYiN9NJjMELr5IiQ8lCNodHy//kFlDJ1tkJu9EEjrnb3sPzQsXLbRKlVyOhb6hCLEw9pfFkM32htb0d5NtmYG9eNB/YRRP7YvezyO+EoOmGZParle2MOQR6inL6vd0eBBMoyKiI7aYq/WsPdyP894HqU+OOYC+jmk3NSJY0O1vYExEHSdu9fLyAwfXpBHPp89cg4jx4OuPySKt2/GPyvfwO5vz4GPKwsCSP4h+7NwrxSy8X2ZDoPNHRsXnzKs4XrpmV9y3v3f0+7Fw5R5ENicMltgdjTct9oeRT9fFwy3vTxS2AzsES2SPviy2h0NHiQDd43+PZSIrC1aBJ93PI9SH9wCGE5uMnrHuIaG4/roBHnk89kj5zANPuj6Q8I3fimWJoVwbwW4sPkbtj/b9S87+mJzx/oZqZee+R3BgT1MmQeBzSmnky+5n68LnBQoTjjxBWFUt0Nu8qRU9pt7LJ0TDwenQ3XCCSeceET4SlJ+J5xwwol/BDgdqhNOOOHEI4LToTrhhBNOPCI4HaoTTjjhxCOC06E64YQTTjwijNqhGjQqKNWf/wBYg7qDOyj6cXy1gLGvytl5kPbBM12oOF04X5T4OqFnnuwHyXwlsBqgkqs44kSnNXx5YMypHWrbmctfR4zaoSpKDiEjz3bo8ueBovgIjrCT0T9n/b8njIpSHDxYSBuC7dBnRclhThc60z/gEuph4Rx8SPXfGyaap4yMQnR9leyaJjmOHMxAIy32x8+yHx8oK07j2NeYOXX0DrVoJz653wLd56QwVpTswIe368gJPY4OtQh/+VMeOrS2CFtRtAuf5DR9bl081mDMrdu321k4v16mbVQU48M/50Gl+Wod6u4Pdw5JK+PEowNjTt2dWwvl15Q5ddQO1aQXgWc0Q6NoRlFeLgqKytEs78vHb+GObqspKUJhQQHKq1t6eKIYTAYB9GpySEMogzGWtrapYDbr0FZbhtzcHBSV1kHJeHns5U2aDjTVlqOwsJCuVULGDqNwtGXWQ95Sj5KiQhQUFKHeztdjA2OzbIJKq4OypQbltTIYh3KElLopW9kp4oPHZqX2m5t7U3yTXgiTln63d6HvkqK+rpWjd2Zlh5fFrqPSoXTE5GwmZ8DkrCU5pUPLSWDspPVVpVwbpZX1UHSzA0ts17okzWjvx2FELXe3o7FFAaPF1h5jGq3iZChCZaMMevt3qh3zYDSq0VhZhnppV/8Ui3SkaK3G8Z2f4V5pLVpaZNDQBslKMDbRZpqf3NwClJTXk75HiGBpnqWNVSjMJV2XVkPaqeV07ehf0y1HVVEecvNJvvpe+Rxg8lcPIb+FdN/C5qlPxyPJxVhL21RaSicVqC6m/nLyUV4v5TbK4USHhWSvr7bL3ogOnR6uLUKad17PHBjZ/FT3mR917/zYYEGXohUVRUWcjVQ3Snr0yGA12vRgGG4eHLAyVtT6nvXY1N53PbKxq9FaX4n8PBp7WR1nJw5qLMZgKlVpoCdZa8sKkUdjL6ttIxse4racWQtJswTd/ahzaAyyZrTJ1TCZyS90tqOurBhFNOayqmZ09ZQ1kYwttJZ1ULc3o7QgHwX5JWiQ0roYISBhh8o0VJcjj3xBVRPZmUZI80QNOvpnB+tIGlGSn0djL0OjjDb4IXi/viqM+ptShZ9sxOs5s/FSogvk6m7wLOTs/JOw9om1GBfhA56uGQf2HkSbVAezwApNOx+xa57Gptlx3IlOhX/bgO92/Aynvz8TvuK+Z7vT5LZl451d1Zg3iYdrNyuhhhFoNSN81iY883Q6fFyNKDi4D8fr2yHi0VRq1HCPmYtnNi7kzlftrrmMHQfuosuFBqbXQu0ajg3PbsLESF+4WGXY9/uP0REVB1NtBdThC/Cdrewwiz7cPFYtajPP41x2NVR8I3dOqMEzAms2rMH4CF9oyz5G7FwNciq/g6gANxrLE/hex09w8vuz4ctT4diBXaixjMVzTy2Ep+Qmdh7MRhdtWQNl4elabDqSaWF2seto9VPYNCceYl47DpCcqh455+M7W+bCZwCHULekDJlZl1Dc0gGhlRaxuRteEelYuGQ5kkO9UJzxv7jquRYvL02Dh4jtm2ZUn/krdnVMwg+fmAqerBSZF7JQrzBx37Pu6hYhddVarJ4UC2F7Nt7f3YQZ4zTIulKN+OUv4GmaPzf7OZ2MkTZr30f48Ru/Rcyz/4lNC6Zi6QaaAyhx6cI53G6Qw0VnhauhAz5Ji7B6zWyEDaSioYXYdvco9p+uhIZHNiS0wiNkKb61ZRo8VDnUfwFCAzVoblRCz+dTROKNGevWYt0kmx11NhYgK5Pkl7PDkx3yr8GqiXFA5adImN+N2yXfRkywGFbGgnr+PMnVPqRc0tu7sKfIBzHuDSivkNLSt3InPy1/5lksS7V9R78fLBpUZp7BqSvl0LpaaQ7FCI/hY8ebF/DzvN2YH+sLg7QcWRcvoahZBQHND2h+PCPGY+Hi5UgJ84YL34DGwsu4dDUHbR3sGEO2v4gQnT4PS5ZNQrCHACbJHby/pwnTx3Yj6yo77/d5PMVsxDEPDGSzdVkXOJtV8gw9Nrt6/WqMj/QDTyvDlUtZuF0rgVVjgcjYCe+4OVixcg6i/N0hv38ABwrcECxqQW0NIzG0QGH1wYInNmHZuCiOJbYH+kbs/9NRhKzahOlJodwJYiwy3/fxpxCO34Clae64eOo4GprJSfKt0Cr4iFqyHuvnJMFX1IHjf96BNv8IuLY3obmjm+rqYQ6Mx1ObNyI5ZPDpcIw59eK5s7haKYXQpIWXIAhoOYaT4T/GJ68vRKw/0Hj1CrLulENq0rGjEmDyCMPSVSswIbb3GMSvEqPu0UXkhvrTGcjKUSEieSziQ4Uou7QNf9p5BwrajcwUVdwvrIIgJBYpqYlwb7uP/3n3IJoH7c6DYVRVYttHf8Xfdh1BWRdjS0xDEMfQuQcNnSwy1KLhXiGazL6IT0lBpI8emb9/DzdqKZqibZBjDm3QITQuycYcep0xh+bbmEMNClzesR2//8XPcbHExrg58MAGLck6PFspI84YApwGtSg/vR+/3nkFne6+cBfwoOFYTJksdhbTPrJYKFLMKSIdBcfYdCTJwe/ey0ATRduM5ZNjBiU5szg53QcdtmHVy3F8zwf46OgNKASBSExOQYhIglvHPsRfdmZC0m0kXebgL5+cRCNrk+ldz2i5P8DdLuqffh+ZKbUcn32yDe9+fBjVOjd4e7iRsfaVwc4cSxPKMbdaGXOrAbUn9uCPe7JQif5somdLJDAMjEKs3bj6wf/gdK4BkSlpiA80oCKnCWqKjIwqxtT6Fj47fgu8kASMSwqHqu4WfvXuZyiTdVOgJMXRHqbUOKRx8t/tYUrtH6A8iAXVYmMcfYcxjmbD7B9vYxzNP4E/7r2PDopkB5qttuUePvzFR8iuMiE6dRzi/Dtx+VAGCnU0LCrMzc9eNj/XIXcJoPlJpvmR4s6xv+LDXZloo7XQ3VaAHW+/hbO3SyGOjENycgzQVoJ9//sO9t2spoyF6aGC5sHG4Fulsc/DIJvNwSc/34nbpRpEp6UjlZx5zY3d+GAn2ZqWnO3ZQ/jTngso1nsiJT0NEZ5yXP7b+ziTX8/ZtKrhJnZ98DY+PX4DGo8IJKfGQFV2Ae9TYCLtHHD7gu8Cae5x7L1QbMuG6COmi79uvwYlZVgWivALSmvA8wtHUnIiPOVFeO9Dkp1FjQYlrhzYh3d++TbO3GmAX1QiEiJdkX/wfVwoaIDaMDBKZcypB/E/A5lTzxTRxmMkPVCGIsnHbvINjDk1NGlsP+ZU2d+JOXX0LpwUp/VKw7PfsTFfrtj4Er69YTzObzuHhi4DeD7x+NYLz2MaozNwc0f0lGA0XruKFpqA4QN7G6xmA8fQqR3zJN58bTNWLV6Bp3/6LIRthVAwR8TzwowXX8DWBeMRSo7GOzIVbvW3caWkjdJiK/zGLMPWrUuREO5rYw71UePU2WJ0kqO38swUNUjB8wrB1u+/iicXjSXH1/dEHjPqLn02PFspOal+xkXg8d2grrmPzPNH8edfHYP/9A14al4qt6v7pS3FVsZiGm5nMe0jC9PRC89vJR3FQixmOgpC43XSEdt0SI4eOd8cSk7yjZL7+MPHhZiwcite27gOixYuwppnf4qXnpiJe9s+Rk5rF2Jmr4dH9knabFiKb4W69hp2F7lhPYtAlYUPYEo1o402BGnUGrzx+hbMHxPMnV/ZAxd/TF9lY+Fc9Ox6LF8yBf6CTpz/4ydo1cdjaXw4ArxtbKLByrvYf78RWrKbfrDqIalrhyDMFWGxSZi18iW8+cY8BImF5K+ZHRgxY/3LeGrtSixetgE/e/MZeOfsw7UKSvvacvHervPwSWNMqcHwcDClXmby9721QjA9gAWVpbYWNSQULS165lVsfWoNxzj6xhNpKM2so4U+MPW1oOHqThw1JuCZ7z+L5bQGVm16Cc8tToWZpU30fzY/b31SiPHLn8Nrm9Zh8cLFND8/wYtPzkLOZ5/ifosSFWc+w9HKUKx78Z+wcfVyLFi0HM//+HWsSpXgr9su0aZI68ViJj2U0TysxhvfpnlIC4GoX9RFNnt5O/aTM52wKA2h/t7wi0jClEALzn16C5KOVlz40w40doZiXmw4gn28EDZ2PkK7inAstx4d5JisFG1LjXrMWb8Vz23egOUrKYNcPx6Nt1rQoSabt/fEgTbvOUvjcSszE3Xt7N65AWUnT6JbMAlpEYFw94/D5meewYx0cqaenoicGIS2+3fQomI042ZoZTIIPFOw+dUXsYHmdcXGZzHPuxN51VJoGJmhvRsOZiWyduyDKWEuvvPU2h7m1IUx/nAlqWzMqfuRUaxA0qwUhAf79TCnXt1zFy3yvw9z6ugdKoXWIEc3a0Icgvx94ccYHhctpjSxmmN4VLdT2lR4H3cYe+edOyhorIWp0wjzMAFeP3DSJOGJlYswLjG8h6HTn4yI6caiUyKnuhi37t7D7VvZuJ9fAZlYjXJKq8wWLVorSpB/JxvZDubQBhXkKhY2sHbN0JOxL3nt3zB/UirHuNk/xTCiZiS2Uio6cHpcBK6Q3M3Eod07cbDMHa88tYwjGGPpXGt5KfJvDy0LO0TboaPrt0lHDXWcjsiPEUhO+u/iV/8VC4aUk+pLy1DfMhnrFs9EYmQwfH18EBiejNlrNmK8PA9V0k6I4xdga6IWJ44Wo0uvQX7GIfDHPIcFcf7gUQo8MlMq6y8czz21EhOSoodmjg3whZA+9OeYW70plVTZ2EQ7NVAwNtFsG5sojyIRHuM17D8E+sAL055ZBx/VHWQdOoqs6/nQUGTPlePKTsbCuVMQGRoAH99ApE6eg02BStyvkqJb2dKH+bYPUyo5Da1hAKPug1hQqTOr0QDPec9izezJ5KBtjKMTGONoPW1+jFevH0yoy7sE+by5mJLO2F294U+ZxpxFsyAU2ZyCRlKOupZJWEufJUYyBlL7/Kym+VEUoFrajrKs8xBMX4O5U8chPNCP+gxAZPJkPPHiIrTfzEObhtYMpwyah02Uwg41D2SztXkXIRPJyGbrUNBjsyLEkc1ajEoUNLXBrFJDWVOGXFo3+RXNMIfFgS9ik0LmSGP3mLURy+ZMQ2JEEPz9AimKTwW/lUZCuuxn9TwRxizZiEjpeWTXtEGtbsYJiuJnPEkbW5AXjB0tqCrOtdn87dvIr6uGnvFmcXZNESz9d9G3NmPW1DSEBflzviPUXwBJl4Y2fSrUd96MHSgslmDZ9GmYGBPRw5y6YE08+G4CmuNe5lSVit0/djCnuiAqlAbmMni9fhUYvUNlNyr0Alrk9r8JPQyP5AxKj76PT07ehsEzHNNnL8WyubMhYvda+hrCcL3SLgbG0BnuoLogsPMU7RU0dZfxi1/tRX6nCIkTZtFuugAT/YQwm8jqzTIc+N2vkZUrR2Af5lAh1WctsX82xs20IU46Z6ByfHIlI7GVskqe7NxGWw0W2QiT52PDuuVIiGlCVY6UIjFaVCTLwWFk6a+jMLuOZnE6Yu0yI+DkTCM5h6GBsFrYKjdDKBRQnd4SQiHbu8lpk+XyRCFY9d3lKD9wEqVV+TiwuwIrnlqMUBoHY6R9IFOql405tueU/0HgcbNic15Uhv7PpEpfyNrrwyb6o5/hp3NiKcoeMOm0OCc8/WO88cKT8KeFeOvUDrzz8XE0s/d6uaWng5CLzG398wQCuNNPLXeV5LczpU7oYUpdZWdKtd+Lc8yTQ64RWE4tJist1nEI9Oh1WHyRay/jaD/wYGF24iLkNhTHZwLSPWM/Zeqw0GJntiwkmfvPj4hk17Kpo+yZ7MQqGkBIJ4QLYxe1UqrNomzWjudYTGIMvkPOg32MsTM5m7WNjWz2hdfxn798EjE+HFUp0uaSfiZOtF1PS8e6N3+EHy1MRgA5JovJgqCEVO4UfQdTABs7TNT2EB7JLWwqtkzywuWsYpTcO4/jhkjMmZsEHw8+qs58jB0nrqFLGIhJMxZj6dw58GAsrlxNKxcohMSEwo3RptiHw+4du9BYB/VFH/DIoXsy5tQeX+BgcaVNkBrgPo6egjSaT9vYHMypG5EU0seHfIUYzrUND5EbrPeu4E51G+c8DOp23D9xHk3h4fASmlCZeRbdCUsoDVxEUWwSRa6dTJfcwnPoTK21MXYO1CF7PsYbgaFTSel1ZaUfnlqxGPNmTkCklxYKlRUcIaZBThFxFdLXrcKiebORHsOYQ2nhiegia4x+MBslXzpk28yYY8Y/gK2U9eNBEayG0jGS1Uxhd+jYaZi/Ygv++YVwXHhrB25UymDSynA9uxLplNYMlMXK06Mi8xzpaDGWLV5s05G8i9qmhcraZ3LSj5GMwT04GanBd3Du7D2O4dJkNkGrasWNY4eRFZyC2AB3copCxC5aj4ni09i/8xNk8Cdi+SxybKQAjmn0QUypHvEIIIc+rBj8PiycGh1MAl9MYmyiZA/ikNg+bKKedjbRAQ1ZutGQL0fE2IXY/OMfYsuqcbh66AQaKKIxW5lZ3sfFcyWQddLfRi2ai8/gRrUfpicGQ+wXxjGlDiW/P3OKrH0POTq15JwFD2I5tT2VF5GD7Csjm4qhIUBU2nTwK++itEEKndHEvd1x48JtGHU2x+ARnITUkGycP3cXze00P7Ths/m5efwIsoKSERPghySKcDtuX8K5glooyZ7MJj3kjWU4fiITEdOnIsyT5oFbD5ShMeZUe+/9IUT0+NnkhM02mx03EVM4m40im6VMydUf6alh0GtVcAuMxLgJkzBpAnvu4cWNnbGWsnGK+IzuubeH4cdOa4f0ufDpdeg4n4k9n+4Api3B2MgAuAlMqL56ER1h07Fg4WLMnpQC9062edi2R9Yo+8nnc3/1w5CpuZ05tfguY07t6GVOza7imFP5HHPqdAjd+TR2fyT2MKdGwy3A++/GnDp6h0rOzkufj+OH9+DYyVM4nrETH+/Pw7gt6xHt7Yag+Hh01pbhXvZtXD53BCfO5kFksD2hZv/cvEMgybmMk2UyGAa83sCcitVIC36YGRX6RiAlrA1ludm4cfUC9p25BFmIH9zdhFRZjLjEaFSX5uDOras4feA0rtW5wMi2QA48uLEfg+fTDh5i57yIRWGtOLbzIM5cuIhLFzNx/OB+HLtVAx3lLS5ifyTgBk4cL0W3nhoiQ/B0c4W7VxCWvfRjzA0rwrbdh9DQyUdsQgyqy3Jx5ybJcrCvLHwEkI66OB3dsunoTB6Eekc0SnLS+NliGg5u4dPwvWcjce/gPuzefxgnTp7A4b3b8OmBe0h85k1MjvThIktR4DhseSIEpw6egB9tNONCPDhHLQqZiO89FY28Iydw5OR5XLp8CedPZiBj5yVI1OwVNTILoyuZ7AhGKQjE/NVTUJhJ9Y5cQKveG0ve3ApB9QXsOXwMmRcv42LmGezdl4GcpgH3NRksKtzavgd7j57HvfIKjiPLOyAYHiwq5br1xs2Mk9hPMp48cQQfv7UNiuQNmJcQBM/wyfjupmgUHD2JI6fO4dKlXvnbugzg0zzF0zydPFEKtckXS9/YAmENyXXoODKzBsvFuhMOdPgMnvRv0Mc8RM94DnOsBdi28wCOHD+Jowd34tjlSngaraRfFsXR/DwTiZzDB2h+DtnmZ59tfhI2fw+To/2RsvglLAtvxZ4923Hg6HGcPHkUuz/egZOlHnjhxfkIdXclS6HGDCPNA9ns7G+RzUpwYpfNZi9zNnuAbLYaWqsvFry6Ge5tN3Ho2DGcz7yErAtnsO/AIdytlXGvhdnGztoaMD8UCQ7tHfgInboKc/xLcPaCAivmT0aYrzttRnz4xcSgu7kWefdu48r5Yzh59j6sXVSDveVAPTFW9CFHQnPOIs5+EARh8bdWQJ17BhkZh3D85HHsI11eqjDQnLG8hY+oaZuxILILFw8fxZmzmbh4MQsnMg7i+PUy2/3h4ZfQl4ZRs55qpdWQ+0/AOFQit6Aa1fWtcJu4Em9sXYmkAE8EhAZBlZuPioZa1DS0IHHufPhbA7Bg0zwEu9NOSPlOYW4hOiMmYmkiY0jtVSTHbiq1sZv2pLuMoTNPgsnr5yMqLATu+jwUVbaipqoGksjZ2DAtDP4pczAjMQKhPjySqZc5dImdOfTJRYm0UI1ozqtC3Ir1SB4mHRB6ho7IVupKzpMnvY/ypljMW5oAvqoaCu8pmJ8cCE9y9lFhJmTnlGLc3FUYGy7qx2LqkGXjomRERAZzOqpstOkoYe48+FN8tWDjPISILWjNr0TMig1IGUZOjik0OQFuBiUKykpIzio0NLcjetZ6vP7cKiQHUnTCDJTS6gBK+/Kqu/D8K69hejSl8NSejWk0fmSmVJqHfkypA8Exxwahq64QdQ06pM+dhYSUVIQzNlH2fmEfNtFFc6Yhxt+9N3VjoFBO01GPGwWFnPxNMi3mPrEFy6YlQtiRh/e2ifGdF8NQVprPzYOsKxmb/+llzB4bCrGrJ8c6K9QOYEqdyORPRQCLPKW5NE8xmLc4GWEJSQgbluXUHYb2Kii9J2MezaPjVRuLVooChRfWLUuG5wAdCL3CEedtQj5rr7aK+pZgwpIViLaEYPamWZQ+eyM2OZGbn8LyElSRfhuaZIicuQ6vPbsKKUFecPWmLCHWD4b6PJRXkq1VVaNV7okFTz1PNpJOmYIIVp1tPazjWE+HdqtCyujSyGa78wpQSjZbxdksH1MpAp4YH4rAaMYACxSXVKC+thq1NHaZOAGzZ05DPMlhUQxmMLVo21GiFGPpgkT4ebJbGba+HOCLvOGOBrTop2HL80sQF8Q2aj68g/zRVVxKWQv5BbLr6KnTESAMwZw1MxHu4wJZSS3C5y5FSqS//VU0C+TVxeAlLeKYUPvd4qLgwy/KzpxaTu31Y06dybG4MubUlEivIZhTZ/7dmFNH/R6qoaMVrVoR3I3taGnvhpUvgndoBCKCfOFKC8Zq6EZrfSOkag25axHCIkOhbdcjOD6Me3/QoutADRmghRxQUqBHv5RyELspg1WPpioZ/OPCIXYxo0Nah1aZhnt44hYeiwgR/S4IQLCXK4xqORluG9QaPQTiMESFCznm0PgIH0qBjZBU1UMYMYBxcwBGZCuFEYqWOrR3+yEuIQCWLsZU6U87NGMy5cGkUaCWHFsIGbFIr0Jj82AWUyaLi0lj01E36Yj0x3SkIx0FxTEdmYZg3RwCViM65e1ok8l7mUJDwxHs79Xn3h6NR6cifUsRGBkHb4rkey4NyTQ6AlPqEBjMwsmn9HckttG+YF9ukKG5VcaxxrL+g8OjEETRjq70I8TN78KlWxvZ2/vcq01u7iGIjAmGl8OxjMiUauLmSU7zFEvzxG7zjMSCangIxtGBMKgVZGutUHfrKJoSIyI6lByzAQFxwZxT5vWdHz3JR2UYM28w0699EiwGDdrbmiFVasjWLGRr/mRrIb3MuAY2D+YHz4O+G7KGZsg4m6UUXuzdh2HXSnOiQnObBF1kixYKaVy9AxAZRkEAOVBTl2QQgynrt05qRkQI6ZI9/xgE2gyVLWhtFyIshtJ9dkuCxLOSPUgaSY4uNcy04QaHBcOoMiIgmgIhITnPuia4BEfAx11k31wt6GytQ7cbzZuPW0//vbBArWhBi+TxYU79AhQoVljYu4UU6g8mJaNr3Ldxhrr2xWFjdaTWh7rXamdZZO/MfZGuR8VWOhxGlOXR6OiLMoU+cqZRBmrQ9k0dRoL3gEaZjgb0rynbhombNDh39RVE+4romo1Mb6iWRiX/aOR6GDjmd8g1YMPDyPdIbI0wYjt9xs4lLwPDzkcGZtePtp/HiTl1qO3nIUFGOSzDIzPY4a59cTDFugzz4IozXI5l0f7354SNDfOLGfjIsjwaHX1RptBHzjTKQAZt099DNDpE/wKfJDy1NZHSXNIP6c9lhHkYlfyjketh4JjfEdp7GPlsMn1BWyOM2E6fsX+5DufR9/M4Mad+gQjVCSe+HFiN3WiRmxAS7D3kPWQnnPi6wulQnXDCCSceEb5Ayu+EE0444URfOB2qE0444cQjgtOhOuGEE048IjgdqhNOOOHEI8Jj71AZUV4nO7Pyy3601kPCxk4zYr/LufMkP0+/DnK/vqeqjwRWvutBY/wHJomzGjRQdmi+tsRtRgcx5XDiWY3f2LmzmrRQKLtHOJXfCm1HB7TsmMRvwOAfL4fKiOEamzhiOIfy2wsO4UhBy5dP+meS4/CBDDR268hI2un3/chrYec82q+PAg5yP/1DVpYXHqYxMjLAEcZI8p0/mIESdgDz19SxfFlgpHyHjhR/IVI+o7odbUrNQ29yo4G85CiOFbcOP39kT0cyDqGh65tH8GdWluD4sXy0d9oPOh8EEypOnUJRgwK6AWd7PI54vByqRY4T27cjp0UNx2EbelkRcptV5Ni+5Mkgo9/5F3ZYr54clh6FpaWQs68x2i+PBg5yP3bi1sNAJ7WPcSRHyRblX97DrVo5d6D0PxKMymJ88G7OFyLlU5aexp77NCcDD8J+BFCW7sJfb9dwp/APCTvBX0MH49Syf/YNATsXoLK8HbqBB0j3wISyvR/hTlULdwDR4z78UTtUY4cUEqUane0NKGIEZYNI+hgs6JIz8jEbQV11o5ScB6XK9qs2jFymH1FcRSnqJArIWqpxbMc23CutQ0trO1feN3kDNqQGw9XxXWcHyd6QslGf7c32PktRz9ofzoI5EjYHgVwjOvUGuLUIYLFQPwJ/PLVhA1ID3eHCnelHxfVdHHkgI4ErtZPADefjRyL3M5B+pSot9J1SVFTUo4NSIb8xT9AYQ+EqYGMcOAYlDGwMPAu6W5rQ3UPZYSY9NKKhVUljtHBEdAPbfRCR4FD9OK4OxLCEgWYNWhsHkr5Z0ClpQqvCHhHa56yH9LEPydwDCQMJjJSvWckoLwyQ1JZxhG5FpbVQDmBZGI7Uz6CWo/jiLnx0h8bZ3MrRnvStZ+xuRzONv9+Gxg40p3ExJ8k+HYkE0GQQQt/d5wBlZlsNfQn+7LbVh+DPAY5skUWufT7vIVu0p9EDx6Wzj4s5K44Yr1sDZVs9KmvZcYNm7hZSY3U59V+AsppmdGqZnqwcYZ9M2YWO9iYbid4A0jsrzYFEqoLeoEZzdQVnL5wM7FyFYYjyXHyTsWp1Cvy8HGfNWqCmdV9enI/cnBK0KDqhtdBGZrbby2OOUZ82Jcs5hL0XS1CVw07ILkFlST7yqqTwDY9BkJcrKc2AxoIsnD51BvcKqlFDii+8W4LWTiHCotghCezrYfoHljG25+LjXXngawuQcfQaujwCocjLwsEDp9HlGgl3Hh+hidEwlmfivDIMU2L8IeTrUXvhHI6duoHC6krU0AK8X9EMn/Boks0NRkUZDu3dR3LXoLqyHLeLahCZlgY/N0H/r7WxE64unMKhw1dRQu2UlVegUdqIe8fqsfCNpxHjpcXNw8dhjJ2IGD8xoJEi8+xJnLibj+ryGtQU3Ea1TICwuHB4CF1ovPZ27ZCQDs8aZmPr9Ci4mRU4eXgPbtZakJQSDW3RMey70ormoixk3qmHX0oa3JpP47w8ApNpjFZV+dBjEChx8O3PEPP065gW4we9pAAHdu6DzDUK8ZEB6Mg/ir0D2vWW3cW+vRdQWFWF6uJC3CluhG90HEKG0VXEmDHw5w5s6T+gbkk5ztP4s2j8NdRWRfEdVDYr4REUBX+hDEc+PABt9BhEOA4fMcmw79NPIPVIQkKIEI0XL+A4zVlBVZ85C7PNmYns4JPdedRJAQ4fvYpO7wSkRvhCwJ1WZINRlo93j7Zh3jgVMs9fQwFtwCVZ91Df5Y+ElCDu8A5G6nf+1DFk51egtqYaOdmUYXgEISbYF901t7Hv47/gbHsQUlzUEATHI9THteeglK7aq/g0oxRx4xPhZT+RSSe5h08+zUH4xGR4mRS4dO4UTmTb5r+Wm38XhMWEwVMkgCyX5ls3G89Oi4K7QM8R/B0+fKXHtpqkDbh7oh4LvrMJMb7soGeuWw7lZz7E6RZ/pMU4TsIyo/biTuwoF2BSUhgMbcWDx+UehNhgHwihwLlte5Bd24D8q1dR0OaClARvFGeeQuatHJSXVqDkbiE6/aIRHeSNruLTOHyJNoR795FLzrmc1nZ+VSvcgyIQ6C2GVVmInQfyoFcW4OTp65C7RiApwh2Sm5dxmv7OKS/nbCWvogniwHCuDrqqcSpLhvgx4fAi2+lovIczx4/iai5rvxKljc2ovHsOnvO2YHJ8KHeAUn/rerww6ghVWX0Zf3v7bzh3rwMRKYNJ+jRt+fjsrT/g7J1yeEbFIZmcBFoKsfd/3sbe27Vcmqt9iDImZTk+/dhGUFajE8PHU0TRioEddg55q4MYDlBVXcD+Yin3sEjbem9Ekj1Zzj788cBNiMPikJoUDEl1PtrV7LBo29gc0LbcxYc//wjZ1WbEjBmPOP8OXM44iEKDbap5RhlOfbYTJdJOmCkqqj6+myOnq0YAxk9iJHCtOPvOH3CmZHgKaJvmbeR+v9l5GR1iRu7Hh6ruMj4i3Xx4KgcmER8miijkZYdpjOwenBXtufvw1sFbPWOQVhdA1ucBFzsfwKJuxvFdH+BIdhm8AtnZqHwoawe3q25lRIJahMbaiQRvMCLBAo5IUJa7n+vHLdTeT03BkLqyEdL9GR8duc4RBibZCQNvM0K6nZlo01rQmn0AO8+X9/AzaZru4N2/XYWO5NIwkrn/twO3S7WIGWubs2o2Z7vy0aUzUzrPiOq24Z1hCQMJPBfaaK5h7/5jKOvwQFLaGASrq/Dp/+xFvUpnJ/V7Z1hSPxOlmnwvMTzNJug1VJ7pkjvD0wY+rxtXtu3AzRqK9rnIy4Tqc7tw+FYzRWK0iZ8YhgSwRMLd2++rMo7U7r/Itip7Cf6u9CH4G7j5mlU5+HDbKTQ6CPP0Mhz45EPc7TTBTL8PHJeg+S5++95nqKbo32xQ4AYjxvvVL3E+twUiD1dAXYFP3/8LKnSupO8U+HS2oJYiTXY2saruJrZ/8CnO3JLAPyYZCeFi1Nzcj49230BLhw4GVTX27tyJdz86hNIOHjzcxTDICrDLTpQXljSuH1Fee4eeq7NvVznkKlq7eilO7HoXBy/ncZvW2DEhaMi5jBMVatITD/Zk77HGqB2qlcL9VtcUPPvd54cg6dOg8vQ2HKmMwBOv/BBPrl6GBQtX4IWffgcrU1rwwccXIdXqUHXmQWUoBWEEZW0lkEavxZvf2ULRRxLmrF2GBKEIi7ZswIolUxBAuz9L92zcN7RzX/oMe8u0mLxkaJK9bnkDGvT+8AmJwpipS/DjH7yJcYwDqp8VW1B/ZQeOGBPx3A+exfKlC7Fq08t4dnEqTOwkXlbUaoZeKiWnRM7SJMe5P3yCVkMCliaEw58jgVuMEEU2R0431IOIHnK/CzZyP79pG/DU/DEcuZ/VokerWo1ZT72KV55bj/QwD+qDdnqDbedmfFQNej94B0cilcbwox+8gfH2MbADtKtyruPsoU/x8aVWLNz8bUyPD+aORRuq3YCxS7GFEQlG2IkEvdU4fbYYHWxjtPfjE2Lv5/vUT8hAXdkI6f7IEQZuwat9CANffGIm7jPCQJkb5qxMQNax42iiBWahDaj40GHovOZifIQXmq/uwL5SDSYyYkQ/25xNDbLgLDdnNqI6RhgoG44wkIHJpK+Ffsw6fO+1zVi9ZAWe+umzcJUWQUlj0cvy8N7u4Un9POKmYtnMZERPnIsVa1djfDiNs08XHtGTsSCgESdpU2A881ZdCw7tOYv4ZVMQJOpC5tvDkADeb+BYLXo9KiP424Wjhnhs/v4zZFs2gr9nl4yBRWQ7namf9yXEz1kPj7unKYNRcMyx6trr2F0kwtqJsRCpCvH+ngs0rtmIDbONa8I8Nq7ddrJCEwztUvDcA/DUay9g49JJ8EI3mhoaSa/eiEgYj9Vvfg9PzkygyJtsjx2/J4rHuhefwZqVy7D8iRfw6hOTcPvINdRQGm8000Yrq4A0bBFeeuk5LEoPhezuQRwqViJpVioiKNp3EOVd2Z2NZnLqJkrlZTJazya2VIrw6ZFWjFv2PJ5avQpLVqzHd19YgzBXT/DsJ2U97hi1Q6Vtb3iSPoMWlZfOQThrPeZNoZ06oJd87MmXFkN69T4kmm5UXDo/chl2/4mzrghseXolJiRGwc/TA36BtgOSA8KCEBRoP1eSUn8RO2WGkezlZqHdtR0qRd2QJHu+KcuxMFqPq1mncZxSwwoVpePURn8fYUJd7iXIF8zH1PQYBNhJ2OYyEjah7f6klfpk7XHVKArIbWgBnyOnK+4hp0OMgwRuMBzkfhl2cr+XNy1DUrCH7fxGcsCeU5/C00umIz4qDN4c/44bXLkxglJ12oCiDbh68QxOOMZA8rAxsEPWiy4ex66dH0MRsgTrFkyFv7v93tWgdmnDqixFwe1s3HUQCTZ2oF2lpQFaSVdLh+6HDaAPNNJyG2Eg6SepH2HgJoyXUwos02PM8mcQVn8I12rkFAE24dBnd7H4xaWI8uWjPu8iN2f9iRFFNGc8GzEiNzkjEdUxsFlJxhMrFmJcYoSN3DGZkTuSk6BLxk4JpdXDk/oJ3GnjIPty8/RHcGgIvLlbQLaWGVzcIrH+1Vm4ceIEBQ1adFZdwv7GQBrzGHjzOmzkhEORALJ73v2Mqy/BXywC/e22tXAmhKKhX5nyTlyALYlanDxWjE6dFgWHD4Gf+gzmxQWAr5HSuCjb6O5ARWHvuMbTuHQcWaGF43Ga9/w/Yf70CYiktN7dLxHr582D8u59HD9xHjeLm2mTs9jEZGt7ziJMnZSIsCA/+FOqP3nefLh3tVC2YKSQhRUKw8Z1SzF5TBwCvF3QVGQjyutQ1aOwhyiPj+gwWldk/7b5o9/pv6YuKVrkUzB3yhTEhDAyxCAKbOZheaA73Pqq6THG6B0qLarhSPp4VlpwfErrLKIBB+IKIXBl5sLSKdbEA8pQbsPolOFpJ4pzWDddZt3as9sBYE6FLsTNQvq4oUn2/FNX4Vc/fQWzoqyoun8e7/3v33C9J41zgIyATwZmJ2Gz9WwnYYNtgTL07KdUwEYCR/2NtxOhUer65I9+hp/MiRlMTkcYityPPZBiTZuNOoROmIJIH3a/0Va+L3xSaAw/eQWz7WN4n8ZwjVFF0xjY4pmweD1FaCkw1FWjhvEZ2XP0Qe2aZcj43a+RmSOn9K6XSFDEOU0eOVRHPxT1OvqpsVFS9wUjDGRzNZgw0E5IR4oSR8zEy1PcaQHTgs89i8PmJKxcnAQPkYhsgdrjSOZIbz0kc9/Gf/7qCURx9+RthIGT4kciDDRR3zMwLtSn11ZIFhfOWmg+6fpIpH6sDjevA+9n9ECIxCWbEa08jusllbi1LwOiKc9jKmNAoFCW3YYamgQwDp7cMwMqwDHx2Aj+aEftlZM+cxG60X/5nE0NlIAjW/zOMlRmnEZpVR4O7K7Eso2LEE664Q07rn+ncbF1w1YTKFhJhpcbI2ek9jyisfnf/w0vPDURWkkJjv3t/7D92H3I1eRM2do2uHBZiEM6FzdP+PBJv5yCaKQeqRgfE2B7FsLWHFNx9BSMGZduW3M9RHmbOAZgQR+b4NY0ySxggtk/5lNw4csIFemj4bT/OIGpY3Swk/Rdr2zhntwauu0kfaGMpE+MxLlzobqZhbOFtVBR6m5mT5Iby3D0eCaiZ01HmLvng8t40OIk4+Z5JiDAfho4BxdPRPjxUEURIUcM128GhIhJH5lkT9VYC0vgGCynFP57L61D0N3DuFQiGXCfU4CosTPAr7iDsgbGYmojYbt+4RaMtOszUThxHH0L/TFpbDjUjAQuNAYT+pDThXnTQuljUA5Y7OR+C+zkfplv28j9mFNkUYXI3W1YHiHbGFJ7xhB47wgul0hhoAiUsaVGps/E+m/9HCu8KrBt1yHUc+9WkrgD2zXIcT2bkRquwOJ5tAnFMiJBI6yM+IfQ289LNl1x/Ui4tLMv3IOTMCY4G2fP3u1HGHjTThgYE+BB0VcAlj//JKQZR7D9kx0QL3kC48PY0XwixIyfAz5HMhfYZ85sJHPc0X1MeEYY2NcOBsB2YJo/3GmOh1A3XLxCkOw/NCkhI/VjdVwEAqirq9Cm6KToru8bCTaIwibj2/MCcGb/bny2oxFrn5iPYBYtix5MAsjQrVFDZ+IjMm0aXKruoqy+L8HfLRj0dtsaJL/ARrbofhYHd3+CDF46ls6M5ehCbOMyop2i78HjsvG4MfU5jkBk/zWyN0p07hi3aDm+/+bLWBRTi6NnciDr1MFKQQPybyG7gr15YIRBI0fBuYto8PGD2FVIzoLNRQz8aSO07W1CRI6ZQRE+H3rXACT0EOXFwM3fiyPK6zscF49ARPLzcb2wErIuHa0nDZpzzyO7VU22z+aub+nHE6N3qGwr6c7HoaO7bSR9h3fi4z15GPfMeooo3GgnfxnLwpqwY+dnOMjIx04cwe6PtuNUmRdefnkhQtxdkcgIykYqI2bMlRQ1GF1pyvpAEIgFayYj/9wBHDqSiTYN7ao0xw5z4Uj2QltxdOeBIUn2mu+dxO7d5BjuFKCiuhGdnr4IHOT0eIieuQVzrHn4ZMcBHD1xEkcP7MCxy1XwNjLjpCIWO+EfW3Uk0zJGTld1DnsO9ZLT7dl3EDnNnUO/ZE8fceR+njZyv3nhxfhs9yE0UrrNfIMtEuutx/5yfNZ87xQ3hkv2MXTRGAK4SI4PIVURuLjAO2wGvvP9jdDe+gv2XSpHFzmIvm1w4LkjPjEG1aW5uH3zmo3UsNYFRhZKUbHm+/37YboKoPntv0R6CQPvZ+y3EQZSWswI6T5hhHTPvIkpHGGgAOEzNmCezz0cOtWBp1bPRKA7W/AOkrk2HN95EGfPZ9nnzE4yxwjd2cOhBxAGssyI3e8YbkEyUsLvbooZltSPacQ3Nh2BFZnYf/AQLhS3cRtUP7h4Y9Fzz6LjwhHcdZ2NZZOjubcHuPkfjgSwkb2WZ4ErI6bMu8IRU4ZMeRazrYW02TGCvxM2gr8rVfCizZojy+ud9h4IA8biuQ0hOJNxEr5rVmJsiCcX4YpCJuG7GxlZISNb7D+u1i7aHGkVccR4fdo0yEtx6OAunMi8ipKyCrR1UoQYHgARGwtb27pSnDpNa+bkCRw7vBuf7r2PmBWLOd59AXMX/eaCh6hpz2BBZCeyDh3pQ5RH83ejHJ1sg2avGdoJ/0RBadg8KxDX9h1ARsZRnDhGsh48jlptF0XuthYfd4z6tSnp3QM4YJmNJ4IbUeQg6Ru7Em+8xEj63Ml4wpBCabq+LgflFQ0cuVarwhMLn34RGxeN53iShIyg7AFlHARl/Qj7eEIERQRzxHC1DXpMmDcThpyPcMa0EFtnRMPLLxxjozzRlZOP0ubBJHsupg6UXLuL4lpKhxulsE5bgxfWzkUE945c72IUekUg3tuEvPxiNFDZ+iYpJixbiShzMOY8NRuBbma05DsI/3wQEJOIULEZOfmlvSRwnqlYPGcaokknAx/k6KQVkDNyvxQHuZ8R2bmlGD97AXy0DVD5TsY8uiayPxnRSSuh8LF9JjDTGK7fRUmNfQxTV+P5dTQGDwvaSKaY5euREkobRUQMvDrvoaBzDOZOjQFfWQ2lvQ2uXb4Y/l5W5BX2EgkudhAJLkyA2NqJ0kH9zEGkd39dMcK/6CQqb1CgoNxOGNjUTpuSjZAuOcj2IIvv6gMPSw0a9fPx6mtLEMltAqRrjhjRE+o8mrM+JHPT5s3DxIQguBgVNqK6FYPJ8hywkK0UKOxkdo4yFi0q8qWYtG4eQn18ETcCqZ+fWAB3/2B46FtRXFkLTch4zCB7cejfBh7c/XzRlVuO0PUv4KkF7JYF68sFPlGMCG8IEsC50xDr70FprxlFuUXoCJuAlZPSkepnRQFH8MfkkCB9yXJEW0Mwe+MsBDIa7IGD5Ing7+2K/Bo1trz8KmbE+HPkljayRjauVhRV9iFbnDiTI1v0czNBUlSLiHnLkBxhI8bjW/WQVN3k3tOtqqqD3DAGT1AwNDU5GOpiCh4M47EwQIra8hpU1bZAkLQAL29ZifERvjQXSpS09yfvE3oEIzXSewiivFkcUZ4rs1c74Z8/zUNMfDA0ZcWoYuuzth78uKlIC3RF8rzVSA7zs5P3Pb4Y9QHTBX9bg1cUP8L+pyOh7qSIipH0BUcgIsRG0scwNPlYKHxpEhzG8qAyQxL2ERzEcCq1GR7efBz++SKcmbwX+16fDR83wYgke2ZdB6RNjNBLR0GmAG5BYYgPJeMkyxjg82wkbI2tUGscJGxhMLTrbSRsLiZI+xH+WTkSuMZmCbp1fUngAno3gz7Qq5oHkfvVNcsRzMj9NG2QU/rquDawvFnX2X8MgWGIC6PFQrGltKYvuZ8Vamk1WvX+iI3wg6WzP6EgC4X0XTZSw4FEgnERPqQA6ofG368f0hWb44G6Yi92DyIMDAlHcEBfwkAr9+ZAs1yMqIQA20M2+yVGMidtoDEOQTIHY8cDCQOHJLMjx9FcLYNfTDjE7H7fSKR+rA43BrquUEPoH4moITZC9gUERqBo8A1HWD8WV9v8DyQBjKJ58WBvotCc1Ta2wUz1EgM9Ye5+AMGfvdW+6CFbjIiDNze/9gt9x+UgA+whKzRCVjuAGM+ih0LaBJmim/v+POPuj4iidUfXy/a8gO+3PI3fr0mEyMQeQgngGRiKiGA/WzRu7EJtmwkRof3J+0YiyuOb1f3qWE06tDc0UsqvgY7m2i80DO40f8LAKPhQZvr3INZ7lBi1Qy3ethE/6fgxDn53FjwoR7Fx5gythIchH/u8BGWdNVex73AmDp27hGX/+ineXEBRUt9JHrbdXhKxB3IL2cnBWCr0wLIMpErb+6AP0fYXwijG8CA4xjgskeDD9/MwhHQj4fPawmjwRWUcEaOZ/9Ha1gMw2nH1lidZ7RtH+b5X8B+SzXj7WwsR4S3k1ja79LD3Nh+eKM9KZUlX9Bvr+2Hbfxww6vjaN2E5liYGcZEHR5w1wuyNSBpmx8OUGQoaWQ1Kag1YuuVneGpyRA+fugPDt8uM/SGNmBnnA8bYD2QYD932F8Ij7McxxiGbGl0/ts2V/n1OsWx9fXnOlOGLyjgiRjP/o7WtB2C04+ot31vBO3YhFiayb/f1yjYaZ/fwRHnULpXjyBdH0f7jgFFHqAZ1OxQmTwT7sNT876cMQ0cr6iV6+AYHwd9niPTMCSecGBWM3XIojWL4e4v73WZz4uExaofqhBNOOOHE0Hi8H6k54YQTTnyN4HSoTjjhhBOPCE6H6oQTTjjxiOB0qE444YQTjwhOh+qEE0448YjwjXWoJo0KCnbgw6CXGKzQqJTo+pyMpQwO1lLnCxL9YXgQu+ejgPULsLt+kboEq0kDueIfjwTxUcKo7aC1YztR7suEobsDMmk7NOygm69wuh6dQx2CkfTvCUXZRRw8dBRNg9gWTSg5fBD5zerPTeznYC1lJ+g/CIyn58ti0/y6QVFyFEeL26AbcCLVI4VJjiMHM9DIWArsHz00HMywUvXnWtCMXTUjo/ALsas+EIy3STKAv+obBGXFKRzPq0Pnl6jDbkkVLpw6gp07TqC4uQMG9nV0qQqGr4AE8NE51CEYSf+eUFScxZ/+8EtsP1sEVb/j2Iwo2vZn5DZ/fqNV2VlLH8ZxKEpPYff9h3O+jzuUpTs5ds8vgzm0B6Z27GIMoZ2fgyGUHOrRD9/nTr9nB+mPFkZFMT78c94XYld9EBhn2L49eejUsNOivnlQlWVgV04tVORQv5wBWlB9dhs+O3EJecWNUNDGa1ZV4nBGHuQdLKu0F/uSMHqHatZRJOpgA622naNoMUDeOpiRdChWTY6vxw6TpoNjCi0sLERRKTsjsXfAjF21TaWlFEGBqqI85Obko7xeyjFVPgzYgQ0qsxVH39uGC2Vtfc48tUJvbILW0utkh5Kjb0Rp0ihRW1FKMuSgukUBrc6tD2upBRqVFDUljHWyAOXVLei2HxbN2DRLLu7E3+6UocHOpjnkhFIqOhzrJ4cRrjM206H0xJz9UF0xeYdkTaXIXd7aCkVXFyQ1pcjLzUdpORk+OY9+jmskWfQCjt2z760QxshZNQTT6MOwmXIYwD7LMYQ292cIHY7NdBB4Zuhbae67uqnNChojYygdMEZmszS+UofNtvbSdzO6nZZmstGh5LRjEPurui+bJ+m4uZmciQHq9iabDmkOGtvtY2c0NSWX8PHf7qG2vsnGUksZzlCMq22NbVCz84jJdptrK1Bkt10px5BqK2s10lxKmI61kDZUID8vB0UlNZCTffeuQzM6ZI0oK2a2U4IWeRdUMrKDbgN3GDwDO3Cotb6S6pO+yur6XWMZmFSlgZ6tkbJC5JH9ldUOZLntBWP85dHcWfQdVL5g2PJs3DXlxbY5bZA89HWdvArnjp6CKHYannxmGcZGiKGouo6d2+6iorKRZP1yb9kI7D8fEha05ZzC3lNV0PHJUISAR8hSvPhMLHIuXkVNSzOsJ84irHMKlmxYCJ+2W9h/4C662FGLei3UruF44rlNmMCOAuPpUHzyMI7Xt0PEo5Y1arjHzMUzGxcixFMIefFZ7Cr2R5x7PcoqpDTtVrRb/bDiueewLDmEO75sJFgpKo1atBkzq27iw88OYOzPXsOYUBtXEM+1z05i1aLELgdjrLDa5dhsl4MR3p09eRJXq5XwghYeghCgSQ1RjK0FS3crjh86iDaZFmYXKzTtfMSueRqbZsdBU5eLrCsFaPS8hSuhKkxcsgFTor36nWLO+q/NPI/zd6uh5BlJL7QoPSOwZsMa25FppKeRrsuLz2F3kS9i3RtQTnpisRPT0/Jnn8XyFKan/numXl6Go3uPoK2LJo9nRZfAD1tefR5J3l24vGcXJH4B5HAlMDJCQk0XgtOWYd2G2aQLdkatFnWZF3DublV/WdaTLJG+1J6Y5rL3dK2OxgJkZmahQc5O1Oehq1uE1FVrsGpSHEQU7e3Z3YQZ4zSko2rEL38BT892h4uIjMUBjn32DE5fLYfW1Ur6FSOc9K7W285lZWpkfWRRH/UD+5gYx30n3SELB5LNm37U3DmPvQUmWty0yWo6uTGupTGG0hi19bdx8OBddJBueAayWVE4NjyzEROi/Ki+o7V+rfaAsb9mXbyEomYVBOwcV3M3PCPGY+Hi5UgJ84aLVYGs3TuhjEqAa1sdGju0cDHpYApJxpbnnkaMSIorFy+jsYGPrEteGDtjJaaKS7DznBpbX1uPCB83zm510jzs3l6DtW+sgibzOE7Xy7i54Gw3eg6eJtsN9RLBrCjDwQM1mJBsRU5uDZRGCn4kZoRMXotNmyYjyEcIReVlnD5zlUyaT/oQQRwaAS9NM2JoPuanhsPN0I6rl7Jwq1ZK7ZshMnbCO3YOVqyagyh/dyjLL+JAgRuCRS2orWnj7k8rrD5Y8MQmLBsXxfGk9QXPxRPWphpcOVuL1kayV7MZygHlu5qLcfnyJdS0ajkKlW6NEAmkw+VTEuHnJoS6pQSXL10c4no8FDlnkFHQDF9PGVpjJOge4428q9dRV6PFpatu6MBKLJ4QB0/xKF3fQ6L/ansQrN24/P5vcSbPhOgx4xAfaEB5TjNFZGScQzCSdreVoqxBh9C4JBur5vVt+MuRAu7AYystzoZ7hWgy+yI+JQWRPnpk/v493Ki1ceUr6y7j47d+j22n7sIakIC0tGhI847h93tybERpNomGhZl2e4+k+fjWP2+Fa/4ebD94G7KB0RYHmxyNJEcCJ4eBk+NmDYtMDKjK3IH/2n0BjcJAjE0fC1HdfZw5XkyLw8ItK4umHTlFVRAExyAlNRHubTn4n3cPkoFSFEDGwvMWw9PE2DTJ4XJRQf/FqG27PzTr58587sGZ5gHXGZvpx2//gfSUDXNAPKcnWf5x/GFvDkVzg/U0LGuqvh2Xtn2Ktz46jAK9L1LGpiCA14yTH/4Be/PZ7Q0zJ+vHIzCU9oVVx5hG37YzcjKGS8Y0mt3DNKp/CDZTxj771198hDtVNntjDKGXafMqYlwvNDBbH8OzmQ6eax53YPnJExdQpPNESloyjbGFG+O+PEaoyJhgyzgm2BDGBBsXjrob2/Hh0Xx0ks2NBMb+emLvB/joqI39NZFjf5XiDmN/3ZWJNopULQZyqDt34A8/fwsXctoQkpCChEghsnf8HudLJdBpuqGjbdviyY4YJPmpXR6vG1e37SR7tNHcsCiXMa4eutkMk7EbjTlFZLs+iE9ORqSvAVlv/Qk3qhmhnxVGZRX27tyGv+08hAKZADEpYxCia8Detw6ikjGdaiQ4/Ol/42x2CTzCaI0xFtK8s3j3w4+Q1yCjNvSoO3sIf9p7AcV6D6SkpyHCS47LH72PM/n1HJOwquEmdn3wNj49fgMajwgkp8ZQWn8B71MgJXUwtfaBi4sHms7tw76TN9DlEY7kMf3Lm3XtOLX/Axy8dB9W/0ikpiZAKC3AHz/chZIWyqa0MpzaN8z1VgXJxNhggc52HbTd7HeK8uEBi4eKdMqyKRKiv5k9UozSoeohrZNBEO6KsJgkzFr5Er7/vbkI9AzCzFVLBzGS+o9Zhq1b6fNwXxurpo8ap84Uo9NAxsnzwowXX8DWBeMR6uMO78hUuFF0cKWEpefsdkE32kwGLH72NWx9ag2WrngC39+QhuJztehmhy4+EBborWJEzViPf9o0Eff+8ikyshto0bBB99EoyTGdkyPdLkcKxA13cKW0FQa9DKf/tgP8iWvwo81rsHjBcjz9w1cxL0QMF5oZ1oqLTzxeeH4rpqXFQix2R/TUIDReu4pWtRFe8dOxfGYyoibOs7FphnlwkUQvzKi79Bn2kYOatGRcL+tnoIVjapWptagZ8TptYqQnCelp0TO9enqT9FR6vo70NDj11Q7Hmso3o1MigWv6Krzx7HosWbQYm779AyyLb8JHJ/PIoRhQe2n7yAylfToz2plGfccyptEguDuYRi8xptFOGGmTGZnN1M4QakzAsxz7rI0h9LnFY2BmKQ3930R9vD8Cm+lA/it2ZJ6RfnhPWo3vPbMeSxezMX4fyxJojKfy0UEOwjdtKbaQzSZyTLCBnM2eYUywD3iIopfm4I+fFGL8csb+uhaLOfbXn+DFJ2ch57NPcb+lEyYrbUoyKYQ+4/H8G69i/aplWLFpC+aKJbhTKYPZPRpLl82Am/9irFr1BGanhsIvfirmBzTg5IU+jKt7zyF+6RQEewRgxreeJ9udgDBfD/hEkO02ZuNaCdmuieaeAoL29npoElfgpZc2Y92yldj0w83wVFdDpdNRpFuInWd1mLbh2yTLSixdvg7ffX4pXPXd0BuMsJqUuPjBToqkQzE3JhzB3l4IS5uPUHUxjuXWczQpVsoipEY95qzfiuc2b8DylRvw3fXj0XirBR20BgbeoGPsAVq+FfPXb8GLT6/HihX9yxvlhfjbgSzKACchJiIUXuQ3xs9KRFs2bfTk5Lsl7HrmkNcLGxTc4dqp7u6Y/+RirF4/HzG0npcsng7P4MVYtmwD5qRFQjwgan6UGJ1DJecz7dkN8FbcROaho7h4owBaEbknviv8Am1kZ72MpAa0VpQg/042su2smqUNHZCrGKsmLRedEjnVxbh19x5u38rG/fwKyMRqlFO6ZLZYYCEn4TX/OaydTYoLC4CvbyAmTB4DSz0tiYe7jUrt0ABdfbFg85tYn9CBP3+0h3vqxxeRAHbHZiU5cjk57vbIIXXr4uSw6BXIK2jDkwvnYVxUCHx9fBGSOg1LN8TBRGNlYnSTgyovvI87NMbrt+/QpNfC3GWkVAYQefpR6uEBNw8/BIfS5LsJerNGDkbU5GRBxjG19mH9bHewfpro+sURrpMMpCfPec9hzezJiA1jTJKkp0l2PQ2x7/iOwJrKsGTZPIyPCYW/rw+CYyZgwcI0SO82QWPQoTr3AQyltiY4mLokaJS4UNbb0Z9plKI+HaXatu1oJDZTxj57EfL58zCVMYTa2WfncOyztvtljM20cQQ20957lw7YzuBcvHQuN0a/gWM0au02e5djgr3J2ayKY4Id3FZ/aCRlqG+ZhHWLZiIpktmKnf119UaMVxSgRkqbiJkyJCq7/PXnMWNCMkIC/OEbFIkwfxc0s3t7LmL40zj55gAEB5F8nm4QiiOx/pXZuHnyJOo7GePqZRzgGFdT4cXrQj7Z7s17ZLu3s3GP2a4r2W6LbQ0xFVutcVi1aD4mpkaTDv0QkhSHAFeK02k8JrUM0o7ZSE9LR0QQrTH/IIyZOAnJbmKIWGWjCkVNbTCr1FDVliH33j3kVzTDHBZLa4hSZta+0QCPWRuxbM402oSCSP5AjJuYCn4rdUBz0N8qaOma1fCk8svnz+BYcgeWZ5xXzVLqursLVSUF3JyWNyqQGhFMa4oHQyddl/GGvG408SAmvTPadL9gf4SE+sPd3Yv68KKM0h+BgWTX3m4UPPQztEeKUTpUESY+8xN8/4Un4adswo2T2/H2x8fRQpESMzjWWO+9bhkO/u7XyMqVI9DOqrlyaiCEbPHSZQ2l9L/41V7kd4qQOGEW7WwLMNFPCDNFLgwWowUhKeP7UULwXSktNPC4XW408Agai+f+81XEyTOxY/8hFHbr7QuaB009yfHrfcjvECFhwkxOjkn+IpiNLIqmUjqKaFzZ/UO7EDwXCDxIFk5zZpQdex+fnLwNg2cYps9eimVzZ9OCp4tUnInJ6WNYedlmRBdjBzC1vmBjao30okh4xOsiWhUWhKaMQ1A/PbmSRbK7jIPhy5hfh2FNZRDxGXOQo6YAAgF5Ze6BHjsfk8kyEkMpV4wDLQ0au42Rc2IPI+dqO9OoHwSMWXZENtO+DKGcOrnPBAIaG80Bk9ZKG86D2EyHgkjA3EWfMbrQGC30zyRDxv/+Bln3ZfCPHodFHBNskJ2m3A7G0DlEsxz7K0WgjP21bwEH+6vjQRZjIQ2PD7edzO8oRuNzIR0z1l7O5QspVWXXuOuMcfVpRCtO4EZJBce4Kpy8FVNi/GBsvIpf/mYf8pQCxI8n211hs10L28050E+PCUgJ9YMbe0DAwM5B5SaJNMBnPzu5g73ZLV8Gphd2R4XNOOufrcYxc8YifaKd0Zec77o3foQfLUxGAGPIIPsLSkhFkDfZqn1AfBHNkYnGZxtyP5hJR0GJyQgcpryNGTUKY8eMxUTqb0J6GiZMX4Ef/fhfMD8pjMZBkllHuE62xG7GsQejju65h3SkUwun3y8XnFt4aFi6UZ8nR8S4Rdj8kx9i68qxuHzwOBrYu54uHv0ZSfXtuH6HsWquwqJ5tAvG2Fk1yQewiVLV5qCy0g9PrViMeTMnkHPQQqGygq0hB0R8xrRon2lCX2VYjN1oa2JP9wantYMhRMi05fjPl5ai+sj7yCjWkRHZWlbWkBwVvthEcsyfOZEcgw5ypV0OvheSkrxw/9p9tHCMnkaomguRdbsGAh6bNj3KL5xFdwKlE0sWY9aEJAjlnaBLNkdK4Ng0qyqHYdMUImb8XHKAJmiHYGoVuAgRm85YQYe7TiOgBkVUbjg9DcSwrKm0oNnyqryRiXqpioumOtoqkHX9LmLHhsGdnNCDGEqZBGqNGlpaZHyvUKQ4GDmT+jByWv3gxxg5mYJGZDNl7LPTwa+8S1GirId99kbmLRgZQyhVfxg204HgxnjrIhrlHb1jvHEPsWlhEFuUlElVY9yaFZzNjo8NgJal+nab5RTrIUendvCTfo79NSQb587ds7G/UmDAsb8eP4KsoGSO/ZX5NOao+LSZ9JkuDpwDow9dRO7s3SKUN0kpK2BOmuY3bDJen++PMwf24LMdDVi7YT6l+67orMtFVaUvNi4j251Ftuujt60hW2OcU6FoAh7k5PvahwMCn1DE+9/C1Ut3Udskg0opQWHWdZR3d3MPNyHwxfiUMBgoi3MLjMS4CZMwacJYxId6c4yuAtpomBbYOnUhR+1Af80MBrdpD1PexTMICX4WqOQuCI1OwcQpk2njTkawSwD83V0h9ApCor952OtDnYssEImBjipUNkugZj7IakGHpBXtFPE/6if+o3SoKtzctht7j13AvfJK1DVK4B0QDA92Wr5LUD9GUolWgFiOVTMHd25d7WXVtEcXAt9wpIS1oSw3GzeuXsC+M5cgC/GDu5uN55Sphd0qGwRP+kefm1SV2LPjKBoZa+UQOhlYlSf0wrQ1L2Dr7BgIKcq1BUVWcgYkR7iE5LjDybH3DKXYob5wF5McghCs/M4ayC7vw56DR3Di5HHs238YV2pt7TOjCIiPRxelQ/fv3MLlc1TmTB5EBhuFLwPHpll+HvsOHkLmIMpqG1Pr4tA2HN91EGfO92dqZe9zxswe6bqdzZQzogFKsOtpIIZnTWV0c0D1zcPIoCj+5KmT2PfZ+zjZGI2XN0ymKF2IuAcwlLp5h0Caa2P3tAZMwHc3RSPvyGBGzjbGyPlANlMeomcw9tl8bNuxH0eO97LPMoZQ5sBFwQ9mM+0Hqwvcqd2aqwdw5MARGuMJ7N/+J5xpiOLG6CP2QkJCNGrK8zibPcNsto4Pgz3sdhH7Ix43cPJEKfdApm/7jP31u89EIufQfuzZd5hsxcb++iljf938PUyOYnxXLnAbwlYZrLSG2CXXgCRMT67D3n0HcSir3OZUGePqs8+hM/OonXE1CmLaiNgaSg6ToDw/GzevsDV0EdJgH4gdT7BJxzyjgNLdoXUsCEjBt9aPR0XmaezavQ/79uzA/n3noenU2KJLF38sePVpuLfdxuFjx3A+8xKyLpzBvgOHcLdWxr2ax1rm2FoHatvOdDoQDyovCkrHy+tpDrIycYzs5uLFi7hw6hAydmWhSaEBP2g8XlofM+x1s4XHMb0yZ+8Ytcg/HpOTWnD8GNn2hRKoOiU4lbEPd6olj/yd6dGxnlLopemsw42CQtRUV6GpXYt5G7di2dREuFPY3o+RdOEiJAW69GPVXNLDqpkIv8AgiPV5KKpsRU1VDSSRs7FhWhj8U+ZgRrw/zHLG9DkV85N72SctWinyFV5YvzIFIk0tDp4qwsRFsxDUl7TMDsYU2uI5GUtSKWWz13dx80ZMXCQ0jR0Ys3IDUoI94e4bADd9LooHyTEXMxKCEBKfCFdtLQpKqmnM1WixxGDuxAgEJ83BvORQBIUHQZWbjwqK/GooOk+cOx9+1gAs2DiXogghx6bpqWeslLXQhDI2zYB+D18Y62datCfUdqZWG+snY2qdi4nxQXD3CRvxukle1cOI2qsnGQqYnlYk25k5e2ExKIdmTRUrkfHOdgQ++Sw8WqtQRmNtknRi6vrv4pnFEzkSNxFFnSMxlIooNCrMLURH+EQsS4lGUlo8BJoBTKOTZ2HGtFR4Q4WCB7CZCr3CEe9tRn5BH/bZpSsRZQnGnI00794+D2Qz7deu1Yjm/EoEzZ0FU10VSqrIhmmM09bZx+jpTZsLkMtslq41tvlj8cp0mD1S8OSCRNubCNJcih5jMG9xAjz6yO1gf3XTK1BYXkK6qUYDRX2RdvbXFI6G2UD9VyFm2TqkhHhzmwKLTdsrC8AfuxrzEoPg6u6LSB8LikrK0aYJxfzpsRCLBDbG1ZxyhKx/HpsWJHE6c/X2h9iQx9kuYw6WRszCumnhCKQ1ND0hEAKjEsXt7ljK1psjYrdqUV0kQ9rSGQj3D0BcMtkIX4syGm9LiwRxE5NRkp2HyU++iKkJ4QiJiUcIObvikgrU0xzU1jVCJo7H7JnTEE9jsihqofQcixmJIaQPm74t2vYeplMHO6oD+vaaEcv7+/ggmgIxV6MMJdXlNK5q1DW1ITBtCqbOSEMgXY8Z4XqAuxXSkhrELFyOREZeSZETT+SNcG+goqIKrV2BSA+uwy//5xSS5y/CmCgbG+yjwihP7CeHqpShuU2GbjtzZHBEFIJ8bRQkDkbSDq0QkQlRcNEo0dDcRmmgHgJxGKLChRyrZnyED6U/JqikdWiVaaA1WGiHj0WEiH4XBCCYIiZjx0CWTupdr0K1xIq4SF/wTZ2orlchIo526yGYIhlTqMTih0g/9/7O1qxFS00T3ByMpaA0fgQ5+LSJdLY3cy9XaylaEPlGINSD0k9RAMJ8aIGZNGitb4S0W0M7rAhhkaHQtusRHE8pJJNrAJsmo5UeSB3Tn6mVdtQ+rJ9M9pGuGzv6M6ja2lOhhvQ0FFOokTG/DmQzZYanL8Sm6IWYRtHdxig+za8JAld3hETS/FJ65+A+Gomh1Mpe1qasxUw6Sgz0oLhueKZRoZkxlY7MZsrAsc/2Ywjtwz5r1++IbKZ9QWWl1XUwennDqGiHQmPgxhjKxuhDsSuFZYwJtpEWKLPZgUywQrJZRUsd5N1+iE1gG+Pg9gezv4YhOIA9pKWyVgMk1YyZNoZsz3HPm9LP5hp0e0QghOyJNanrUqKpTQ6zkCJiWvBcP1TXxrgahjB/0i3XHrPderJdxmBKthsWi3BXLXQCfwSR7fKMXaiTmPuzlFr1aK2Vw5uCH+aote11VKYLeqOJ5rYL6qo7eO23h/CLz3Zi02TaNCic1HepyP4l6CKdsBtDrt4BiAwLJKcu4B4+ys1e5OjE3MMgBsZCWyelfkP6s6MyGDrbHlzearKtmXYbkyv4rvAPCkFQoK99zke47mJCe10ThMER8Ha339enaFivpjFI5DDyfeElPYQf/8GIf/2f55BOwdujpHv5fBQoVov9fS5G8mX7aFiwsqzwkKya7LKtLT7tEo9uWKPHg+SwXbdy5GWDrzN2UJY6MJKyzz+KB7F+PjpWUCYvN4G98upK8Er6Skz6+ApemxVN0SZ7aDH8/I5Gli/MNOqwIVZ/mAZG3QeVZ3dfhhzjA2z2QfjC4x0lPv8asqL2WgZO3WqBOMgXPF0bai/fx33fWfjvX7yEceG+vV9CoQHZvoFFdkEffRXkej167GunffCg68NBJylFTr0H0seHP/IX/J2cUk7YYGrF7l/8D/yf/zkWpwQOju6c+AbCgsbsMzi89wJqKNIzWvSISpiBmStXYXpKGNwH3C76psBqNsJg4UMkoPE94gE6HaoTdhihaG6Fi384977sVxFZOfH3BrvFoYJcKke3yUzuFfD0C0KAvz21thVyYhRwOlQnnHDCiUeE/neMnXDCCSec+NxwOlQnnHDCiUcEp0N1wgknnHhEcDpUJ5xwwolHhEfiUBlpnZIjrbN/MBBWRo4mt31dz8J+V0LvOPJ7CFgNGig6NPbzQz8HWH+KDhgetj4nHyNvG/7wBDbGLvuJ+z1kbc7neV9L2ObKyL2b+Q8L9tK/ktaA2TKsTT8YVmg7OqBlZ1B8jka+ECEf+8KGqvMLyv/V45E4VEXJIY60Ts++OjMUTO04dGAf8lrJCRnbce5ABkrahyfJMzIytENFg74v/dBg/WUcQjP7NhD7mxGfDaSR6AuT3CaTbHjyNnnBYRwuYNxQFipegAMH86F+wBmZTnwFGILUTl54BEcKWqAzOk5d+gcErYEjhw6jTsnOYaW/KWhob2mx05c8rNWaUHHqFIoaFNCNEAANhy9EyGdS4NSJ46jl5B99338vPBKHykjrPs0hZ9Pv4I8+sOhRWFoGOYsaGGvlB+/iVq2KOzN0KBiVRfjzO7nopIjwc4H62PXnz1DfwbhzyJZUZdizJ294B8iM7y8kUx1bmPbPBkAnK0Ied1arlfuufFlx+4hRthNfDRip3V6aWy57sH+m5+bq85MwfiNAa2D3BztQIaF1xhySRYnz+/bhbh3Z7UMTRppQtpcxJtDmRIt1tNr8QoR8ZgUyPt2LSgqEHvH5JV8qPpdDNWkU/UnrtG4U3tsO9O1HvkZlGPmaxcUPT2/YgNQAdgaiGTpGlKbuhrTORpRWWl4HlaY3rbCadWju0sOgU9mI5/KLUFlPhjBggeg6pKjiyPEYOVuf6zwLhM0CmNmhkoz4rPgiPvrrPdQ1NEOmYmyZA2aXyneTTBqaeI28sZc8Ta7uKes/5gmsTw2FSMCD0C8NTzyZOsyhHoyIrYkjYuuWDd0WRwQ3gLywd/HbSf840rn+pH8MjJSPI2+jnxUV9egYdCSgDcOR4zkw/PVeIrl+8juI5IYAJ5NSjc52e/mhiAZpXF2KVjs5YBGqGyXcMX/9Wxy5zKCxazVoKbmIT/qQ2rE+fZPXc3PlJrCbN0VnfYkFmwbJ1h/sO+3NteXI5Uj86qEiZ+0Yel9SxGqO2O4BpIgcqWW1nWSwGlKOrZXWin2daLrlqC7Kt9u47QSnvu3YZKkYUhaGgQSFOsc80joTtghgMZAOLEYopbU4tW8Xsgsq0dgs41gvBqvAArW8FeXFJA8j7FN0QmuhtWruc6IbS8UljSjJzyNdlqFR1kWB0aCGOHCEfGS7GlUrSguHKm+BtrMddWXFKCJbL6tq5lgJuPGxNdxql/8xwqi/yGrqasaZkydwrVrVS1rX2A3XWNs3K4yKIuze1YxZ6RpcuFyNhBXfwuYZYtTdu43uqEmI8+TDmxRWfesc9uQaeonSxi7HekYGx87KhAusvtXIPH0QqlYFDHw+lDofzFy/FusmxnILpbMxHxcuZKFBYQY7FKRLLULqmrVYTdfZEW1i+h+TiJHsXc5ixGcCZF70xpjpq7BsYiTnGHvBozpAzd1LOJbbjiaKbG3kaSl4fuvTiPVzh1aai/vqYExPDARf345797uQPiOWO0atn1OlnfXCzh3oiEmGa2sNGjt1g9rS1N3G/oPZ6CJbcZAXbnh2IyZG+oGna8WJQwfR2pf0b/VT2DQnnjtshZHy7Sv2Q5i1DEVtHljzyguYGu7JnbXpAEeOR7qpV5hsuuGI60g3k0g3nO5GuM5TIHPndqgGyZ+MrVueRpy/x6BvUTGZ9hdY4KGVQ8Id/WaE1T8Razas5cj7XPgGNBZcxsVrOZB00KzQuMw6EaLT52PpsokI8mBMBvoHluH6obGH2se+avNcVF24jIZ6F2QyUjua26UTo2hzrMB9fQimJrATuPTDEguOI9kGHoxh7pYg6/x53G5oh4vOCldDB3ySFmH1mtkI8xSRDOexp8gHMQNJEZ95FstSQwacXGSBJPcM9p+qRDePkVpa4RGyBC88Nw2enSxrykdIAG0KjUroORv3xoy1a7GWzQPZlWUoWRKZLLMQ5uWKrqbBBIUpK9dw80izZFsD7LuV5k4UXLtBG1QDlGcyEWLoxrJ1CxFFttjrAKxQNdzDuTMXUSHXkcMXQRwejOZONcKoDe4EQKsODVcuIyu7HBKyCRIZJo8wLF21EhNiA7lvV/UFT+gJa0M+zh+ugE5Hm5jZCPjFYdnq1Vx5oUGCcyeOor6Jomi+FVoFH1FLaDOckwRfmhc3Tn5qc2h//bVEfw08EIy0bjv+a5eNtG5cX9I6Mh42dyZlBT79+FO889Fh1OjE8GFHnlFKfXr7DpQyqmCaGXbi6YkT51Fs8EIqI4NDM0588HuODI6xJrIT2dF2HPtP3wI/NBHjksKhrL2BX76zDeVyDcxaKY589hYOXS2CW1iCnQDuDn79zmeoVfUnBrMYNNDxvGD1VKJbqx12bnzo38k/78SFXBlCk8YgIUKAO9v/F+dLGVmZFfLyw9hfxFgdrTDIS7H9k3KodUNEh0YFsnZsx+9//hYy86QITUwd1BZHXlivQygjgmPkhTc+w4dHCtBJUQMj/bvfl/RPkoPfvZeBJo7aGhwp30dv/QEfnsqBScSHidHn9hGCEdcd2f4WMq4Vkm76kuNtQ42SnDTT3QjXGZHc/8/eX8DHdWV72vC/SMzMzJZkkEwyM0Ps2KFO36Y0Xui5A+/M7/1m3jtw5965zWG248R2YseOGWTLJGZmLDFXqVSqUvG39jlVUgltp+V00qPV7SSuc2rvtddee+21TlXt564FJGfRP0iMgk/+jfTvn/Uxh6zlId7/4we4VShDQEwCIvxtUPfgE7z1aR6GKKNS9Vbgkz/8DrfzauEQHI6YmFCYeqpx9l//gLO5rVBRFqp+gntkbdTPHyxjF0DLQe1o0TrLoLKaW3nzXZyr7uOe+3EQxP/KgwVDliQjLswNzdmn8dZnZRid8QhIi5YrZ/H7M3fRSEEycVki/B16cftPv8PNap7oyXT46I+/w8fXCmDwiEB8fAgGy6/id2eLeUy4uSVOTGN4+Pa/4EapBkHMLt46NJR2QUlZGwPoffLRH/DJ5VzAN4Lz8RFpLv7H6ydQN8A+8CRdrjJdMqbq8jrpUkNjG+vFpU+nAgrFXYX459dPopmdCzrFKYwwaHXca7J+JY1DCBEtMbZeLWLSDODqZ3/C+Qdl5HvML3zRXvIAVxvofr2ANknKhvvK8Nk/n0ZWmQz+0YlkS0+0F32JD84UY3AW5r1IYouujGt4WNgPj5AYRAbYoyXnC3xwOhvdI7RJU6VbXtMMgXsAomOi4DRUhdffvYgmlsVOb+w7Ik8XUA1DuPHeJxCtOIB/fIGByMzQOj87iMynD5mMBvT11qA/ZD9+9bOXsSHOGxKREZr+fujYwxCaXB1NpOuKffjVCwwGtwVHf/Z32B7RjveulnNEVC4FUouw+vCP8Pz+3di64xD+069egFPxGTyqH6RFUoI/UlB3T9qAMP9JAJw04xTKuxVTnEnkSjvijjWw8diKffsOY22sD8RznH/o4LkGr/7yJziwezt2Pf8K1tn2IKdhgDsU2qC1o2BJjkX3GakE6u2b67mQASoaKwOxff9XP6a2dlBbL09pyz1+O1753nYKtAwE541wFyVuMBAclTsClwi8+qoV9C/FGx1Zj3jMDLVuYo8wlEqsff7H+NFLB5E8DfzHw/HINkvWT9pmA9nmHg/HY5n2fNf1Rj3d0w8x0/+XZv2Pki3s+5DbSBvCLA+ZTZox9NrG4PhPX8HeHVux87m/wU8PJeHuqTuQjo6h8eZJXGr0x8Ef/AOe27MDm7bsxKv/+FPsievBux/fQ9+YGk23HnePluzOj30NN/ZDWBadgD2718KW5nbvXppbyhAllCWx+0w6Zi0D2iiwM8ghDxZ0gXsgDzm89VEu+smm1psvqy5u//4jdGsisC0yAJ7OTvBP2gJfWSHOlXRwH3KZjErKzjTY8sKPOSjijt2H8cvDCai92wbl9McvDGrJ8OT+ttzmuXbn3+BXv9gAbwdKKYxa9PXpsPrgD8jH93A+/h9++QJcy84hs74fWqqC0n//MXo0YVN1kRfhXHE7FN0leIPm0TUhjeaRBxQupXlsf3CaAxROmSaRG1K2bUa0kyM2Ht2DnTtWwpcdDWm+zERPwezjr3qQuON7eH7vHmzbdRA/f3Uf/G2dqPpmjRnQnv0FLlTLEL02DoE+bnAPiMAKbyEeni5A1/QgzoTspXaOxcG/OY595Ec7D7+KHx9ejryvMtFCQdPoFILjL7yA1ckUTJ2cELTMG73F+eiWj/EfpH0H5ekCqlaO0vI+HNm8EUuCfODqwqB1qdh+MBx6VhYwI3AlVCBePkZlQFQwB19jEDj2+RO/7jlqDjnQBiSGTILSNm9OQG9BB8a4jIs1tALbN6Qg2NcTrm5eiFuxHs97ylDY3A+VvNsKzlbCw9m6R7A0IhBqDf8s1yICiSM8PJwh1HvCx8cPHs78GaPTZYz+7PjZYaxZGkVlmLsZnibk4Wls1QnsYMMxeEjMDbDwOrMpI4z04q6ffR+rOBAbayvYqq1x9DTUojyvgAPBMXhhXccIB4JjirNnuFOhf23QK3joHxMTrRSn1OdxbNsqRAT7w8V26kEm+tFeDo6nJ9vUW8B13XIsDWfgOtrMRua/zo5EY/Oz66evmkFyk7Zgjs7B36YLbTCgzXXtsgj4eLrBg+5fuXkrJEMttEmo0Xj/NsRr9mN9aiICvKg9N0/K2Fbg8A+2YiCrFH0qJRrupz/mHsqwyDecU47S2FdyY+cOhHanubVA7cxzayK3tiWfE1BB3lLKIIcDHOSwwhosGEgzZZ2iMaHsvKy9B4KRMciaa1BcWIiKxh4gJJqKJnYv+biOQRFf5KGIAdZQRNoMp3+GyqCWxw7AVZ6PexcvIyO7HCqqsbn54rpegY3rrX18HY54yVHSQhsXVSqlnC4qDFvrEhwFgZhGxkEQqUJhEMTKSUBhUlgAxjlAodUiEErg6ukKG0pLPagvb2/23/wjOouw9rqHUrA+JQWhvmxc3ohP3YCdXg6w427UQ1r5CP3CXozIpagsK0JxZS16SIcQf1oHZB+rHnmhjQdpm5G6PAr+3u7kF4FYsWEjHEa7qTrQQTnchabqUnAQz7w8lLc1Q0OZLufrMxr7bsjTBVSW91PAcrZjh+Oap0MghtiJnUfI/xUmsoZTIlaEu0+BpE1fhrYcKM0iFhicJeyyu8WwYcAzswjovx2o+3FyFKOJSitTGJYxOBsDh5kBcP/5P/0XrAl25Q67pu2RD4Ts/8y5JPR3epX+a1ZR0Z/gSB/u+axFL/bkgcHTnm52TRyILZCyCu60cHNjE20Z+nH+X/87By/0MMMLd6V6wYYLAAbUXn4TH1+1hv6tJTvQNWqHDcOoG4ff0hQEmQ8jni4m7qkebxsGMZsCxwtmzzNZFjX3dfYYjAfJ+XPPmSf0p9dFVELP0iV3pii0Ymrb/AKJyN4J7gItuQxbbGR5o820A5kl4Hh71BvDVggfdw8N3kBj96WxB3OAN/4O7iMYMYPazTZHvN0EDCyYmMRD5syQw//3vz9H7VgOILYIC8FA8paldC/7w+5fisP/8B/x79eHwZHmwUipk29M4lR4pA07zHlKQ7wIbJB87Nf45atH4KnoRu71U/jTh1e4xzd8WqGm8U7W3gKxZMLH2WhY2Zu0mXRImq5LOOnC3j8boPC/cBBEfu2x7+LybbF/sOlhPsTGOV34bVQPMTvg2TIuMr4bgxLSS2yT4poMSUF8IoPjUZ8JCdjw0g/xn/7bUUT58FyxKcISEK2IW4+WKyI7J7gKafOhvhpufohTVzMxKvHC8tVbsX39Ojg6WMcF/jHFd0mslsATiMgJMVEuKHpYRLsZpeVmaN3dvGaIyaE5aiMZQOAUORW+xmxisQv9W0x/6rMz0Dk0ypWYDJR2N6sQ4YmB3Icm3AyiDhnp9fz35nRqdFbdQFaLN9ZG+8LO3R+xHlr0U6YVZAVn82D/c2Q4FAH1MYDOfvaVCxMHPhOYwWfs1P0ZU0QvsHnjCKPTfIKFn6c6TNfc1mwgNq4t3TCyCpqQzB5lbFg7CS+kwGGCBo13b0HJoH9bLdC/US4ocaUptccySBsHO9puZtdJxOB47rOD6xgcT+LiO+91Znm2tDjC6Sz6z9qtxA6moofIbuziPj1m2VXJtXR0+gTAiWwftW495Ln3cauyFTIVzSdlLkMddbh85S6CVqfC39HxCe5hH1aaaOyTwZSJmIPa1aK+Y2ACajcpYiuwIIMcLkOKFViQnXo/ZTgSNyxLCMDY6CDsfUORvGwFllOgCvNx5KB0zK9Y+xwU0conpnRpLcYxtJcPISBhI479+h/wyp4kPLp4HVI5bRCcpUtwP70GAwoN5+Nd1TeR3eyGlbSx2zh4YtkS0kU5XRcnTheJix9iLBDEGYBCshWtITEG0D0g474fbhI6wM9VAGlXH4ZHVdy3Sqz1FjlSRSAsR1ZlIwZGx6HTqtBVmo6CHiVV7mxjFSMoYTXEDkJobD0RmZCMlBXLEJ8QCjuqADlg5HSRkFOX56KksRMKjQ7asSFU3L6Hdnd3ONia0PboHkb8V2ETVTNpy2PhoKAqjTZt5n9s6xZjCD0Dw/xXtuY08rdLnu5TfrEf9vx8H/6/s2dxxkWBJcGO6Gsux6NWMvhqttbIqLT4TTpb7oOnSeHBWbyIYE//bHn4OS4E2iMhwg191Rm41RGGn/yHFXC2YRA/asfJiJwvrsFbIkWQwzhKr56APO4oNkZ6wckzBb98PgQXLlyBnbELcYFOUA00ouiGFq+sWkZlqgtiooH0yxeRGPQakj2isCr2BD47cw4Dm/fi6NZY2E85PNes32yTJiZ96HV2r80TbT+PaUvggAgGL6wrRZ7DANTNzTy8kOzCNhKPcB76V1TggVZdFwpulkGimQyf7N98Fje7h9n4LsMvmG2+ukq26UZskBPUA00ovqnByyuXwtt3+bzXfd0EHEhulgIOJtKf12CasAxVVYmvLp+BVpoIW2Urbp8pQ8LxnyHExQ4uW3+A7TffxenPTmK8NRV+DlQ+lpbhXq0j/ua1zfB1pFJ9y99g+4157qHMRUVd07RNERsGtYs9iTOfn8Mgm9ttsVYaChCa9iq2XHkXVz87D/XW5fCyN6KnoQR1zruwNM4P9iwjs4jYCzt++TJyz9zBmQsmbEgIh9goQ3V+PkKej0SMnytv/9k22NmgiEY5ck+dRffyJYgJ88Iog1p6MAopZX0UOwAX5F64Bg+bHoS7alF2/QSGYw5ifZQ3bGwdsOMXTJe7OHvRoouc1+VoOCKXLsXPjoTg4iV+HuOCnKEepHm8pcGLK5Lh6+OMmEgg6851JFC1tDrEA2k7luOPudfxlUSNo0d3IcR98tshNt5LcHytFy6SHZ2VHZS969BRdB2t6lHEcyYSInjlcWy6/gEyLnwFwwCtMxcRBprLUG+/CZGhtC4ZYNPaBrRhOelqcef6ORh7E+Gg7sSDC8UI3fsiQr3JluFhGKtrRVlRHvpFQyi7VQzTKL2NVTVCZ0REkP53byA+MhBruG8RzGL3b5k8JaRPBI+wSNipWrhP51oYpM0YhvXLAuATvR4bYr0h0g6jvN8Jh3bTjmMJWiYNusoaEc7AeN426K1ogs+GddC3NnKgtI6+Uaw+9Au8QKWWK6ONjg+ibMgbh9McUV5Wimbqp18Zgxf+4QdIS/CFrY0jwmLJwcbMcDYKSlLKUPxWpGH1qji4OjjCSTyKioZW+C/bgOgAf4S5GVFZzcBnAdi0Ogx21l934vRrQviug4jxpd2WS62NGGiogDBxHzZGe8Mw1IQh1xRsjPEEhkrwx4/1eO3vU6mvabni49qKDYavqxkEZ4YXbjXDC5/bHIPAIF+MlFWgoZ2H/kWu30B5N4P+beC+UqaljWM6lM9aGCwuNJbB8bqsbMPD8Vatioe7kzPZbu7rbrZ6dNNche48iFgr/RlITsRActEz+x0oOo/zhjU44NOB6soWNLd1wzZhF37xg92I9XSErStlzeHu0Ehp8TVKObBaz5ATNj//fTy3JQnuFCxZxvW4ezRs7C409pjJr+gIbF0R7GpAVXUDza0/B7WTF36Am7qNeHFVCFzdAziw4BjZdDpYcGkk+8DUeiwiuAZHUDA3oLSiBu1tLWhp68CgYxw2r0tFqIcDtBS0ZNN0YPBIBkU8sGMacJAqNga1zKmopPE0oXNAhfWHX8KOVKo8Rsrx+gl7vPaqPxrqyjm9BkajcezvyMeXMB6ZeEKXsopa0oX8waLL+pUI9/ZCRBwDFDIApNU8LlvDzzOtAUeJEnXSTnjGrUKUnwf8An2g6iK/k44hblUKfJwn2fgCsSNCIryhqqtGUxfZv1UKYXgqErxsEbNhL2L83eFIcxQX5AJNdQ3qyT+bWlvR1WfC0jVrsTTaD3bTTvgfH5SSr8YhRiBFHcWLJvILcdwm/PDF3UgK8ICXrydGq2vR3N5Mf7oRkrqKKltfrNu3BgEe7nAWj6G2RUr6r0QkLRqb2bLgb5l8jQOmDXND69zYJ+EKNPcYEc49jzMbwKRFX5MUNoFhcKX0Z7BZCp0LA6UNYFilmwZKY7ePoKlHA28nAzq7eGa8nYMvgkJ9uNPkuVbZF4z7+9A7LOdKZpEZiObl4QLyaahl/eTAcrgFRsDLUQzNqIyC1yCMEi9EhrhPfd5j1k9iAfdxlxg8rRljjsFUKvHQwAG9I5xFVJZ/+b+x/d8iUZb/U4R4TP209InaUg6hvbMXY7OA4MQGFXraOtE/NkZbNQ/9Gx8kW4TTIqPMRiufCeWbIcw2M8B1ZBvK3Dm0yXzXhTozSG66/gwkF0SbwUz2eeWHB/HjoV/hs6PBULPng0IJXKjcD/R1p/b4e9nX1wZ7u9AvY+WmETb2bIH7wc1p8jnm4+5h4EU2dj8a+6QOpgmonV7gCA+HMZz7r9twY+kpnP7JegosYswHFrT0PSmsvWF0dvdBqdZSRSGGnZsPQvw9KEEQk/0ZPNJ9ig5zQxHZl9qp7O4ZgJJKXqHYHj4BQfB2c8R43YeI3KTAnawjEGoU3FeyOB8PIR+foLXOpos3gv094Ui6TAEUmtufBBRSQJP3o3tQASffYHjSWAXkW0O9PZCrhPALDaI2LPPLi0k/jsH2DgrsKoyTndz9/OGgVUDiFUyJjg33iMSoHcMgB3lU0bpkT3sc4UsJizsLztOMqRul9akSwVY3jH72iJDqVidvPwT6uMOOVTs6Ffo6uqg/JQwCCXz8faCT6+AZ4sslY1rFIG1+8gn9vwPx9OsEVF7mh9Y9obDvx7FHjVQyznRsXhgMjikopHtmu+WbBKIZFC04c/4yis/eQPnyv8O5f9pDwXqSwf9Uwj5NZw9GZwXBmcwQPBrTnzGox9lmoWxX/ckx/AfZ3+LMT9PgYss+CJpb7yeB+31dGKGiNRNfXLyLC7fvY9t/+AC/2hxNC3Nyu3uqdskw/K+png4AN6uwuZ5mZ1XdCax4XoUb939Ima8tXWP9zKHXY3RZ2DVgInX555hsw57r8wO2/rku57lnUpg/8/qzW6feP9+1755MSa6eRphTiv6cYMqEHEBEJdd8TsCcTDTPAuAX70I40hMI7fAV1c1w3PAc/n8/WQsXS7b8dYTpTfabXW+2cOjanzmox9lmoWznFrED26N9uEcBzCfm05vrb575ZPIk98wmqv5W1LZqsfXFf4/nU4JgZ/18lOSp2qWFzd//ZxqHySx2FrvG4OgrURx1k/nBfD7+OF0Wdg2w55fmNTdPcGP3cLZ8ogA4qf/M++e79t2TRabUU4hJP4am1i7YOXvB25svZ/8KfODPFp1yEEN6J/iwryEtzKr+WqJV9EDaq4Grjzc8XRxmlKDfJjHpxtAzpIe3j5nZvyh/FbIYUBdlURZlURZIvnbJvyiLsiiLsihTZTGgLsqiLMqiLJAsBtRFWZRFWZQFksWAuiiLsiiLskCyIB9KMSjamNEebo62f5lPvU0MyjcGezc3/ovrz0gYPJAdCuXCHc6x+Mns44TBDIcVJri5OZC9dDRHoxA7ucGR/aLm22o+zpdU5Esu3NfA/lJqTrHdM/gWgF49CoVKx751an6F+oQITq4u3C/ArHs0aEYxohLA2cWBO/py0fPnlgXJUB8L6XvWwkEAv0TnmIb7QvKzEg4eeLFq9oOlF2WG6Icqcf58OYe1MDGW2PkvUNbN4IzmG76Nwun5JTqUZsDjX0j0sjp8+WXl1wPcPYHIm7JpnJ/jq68u4cqVK9yfM2evobp7BDrrQ8RN42i8cw1fZtZDpmYB+JsXnXIY/TJ2GNO3f9UtSEB9LKTvWQuD8r19Cu2jU0/rX2ixwANnnMy+KLMKBzOsMUPhjOOoqqvDoIo/KPtbKwxu9+6nkI48W196nOiGqvDe22WQjz2bIDZcfwufp2eitrEJUqmU+1NX28wx16bELU0fcq88RGn/KLS0vP8S2elI4x2cL5Fi5BltLgspT3c4ilkYukDa2oY2aQdUJluMVV3BpbH1eHV1MNjZJuz3yx0trejs6YVcaYC9syP3G2duMhigrreLe29P7wDG6f3Ojuy32gKqtkbRO6CGHTugo7kZcoMdXOzZAdXTppEWZ397G1papeiT62Fvr8Clf85A2s9eQogL+605ewwxjE5pGzo6e6h0GofIzoE/EGWiKSNGh3ohbWlDF+mh1AL2jvbcb/zZLbPpYqsoxf/8SIOf/iIJ472taGprx5B8HBJHJ+63yZa2ObBaRxt3SIic+mbXuTLKfJ2B1dqaW9HV0w+FVgAn8yEV7IzIoa4eaG3sYJB1o6GxBb39cmhF9txJPrP9dp9B4wbUQtiaRtFaXw9pZx+1KeTb5MbC/568o/XJ58PJYZb5aGkhG9Bc0XxY66EbHUR33yBGRkb4P6NUHspGoLdx5Gzi4OaF8HBP2IgBB7EbomIiuOPlDNZ6N8ym91Sx6GJvZ0RPcwOapT2UvQGO7Av8OgWkTc1obe+BUi+CM7XB/WySfyNkvZ1oJnv3DiqgE5ItyUknfIrzJemEL9nZKXD5X+5hzY+PI9SVzQs/X1Ly55nzxfxMhk5aC+1Smutx9nt8B+7AFf1oP4ZUJo5R1dhA8zhb3ybdnLpp+grwz2+M48e/SIEbdxzfTD0cp/uN2AbqgQ50DOqoPOftOJf0FZ/FdWzDL17Yh41rUrF8+XKsXLkM0SE+cLIVc/1paG47astQ2mFC8spkxId68X5O/cnIl8ZFNI8jfWhuaiXfGYZGaANHdlbyHP0aNUr0dpGt27owTIFbZO8AG8bOUsvQ1aeExN7W/EiB7NJD9iR/EOvHUHn5X/CvLV5YE+hG9nGArcQIeW8fxoUijA93o3NAC0cnO5pqJfq62yHt6Eb/sAImiT3syfFmWzfPSp76GerskL7PcSHsf+P6366Bi7EX5z4/T4FgHAaxGTK37xiOpoVzkLmx5gc4da4QoyLq3AyoO/zSUSwlYxn68/H6Z51TAX/0PlvrnxAaVWhIv4HrjxowbkcOS8EmIFSIk79Ix3+v/hzrg13IGeuQce8+qqh8sWHHCRrG4ByYjM3bdiLGz5kcjUHj7uPeoxL0KkQQckA4W4Qs3cAD4RzE0PXl4fXTpEsi6fKQdNn5fex1zUDsS10484d4lBU3YowWBHoMCFh7FC8cS4arnRhGZR/upt9GXscgxLTgecjbVuzbvxZ+jjYcWO3unbuQWsMF91oAeYM495sPZwXkfe+V4xzgb7qv9uZ+itNVbgibDo178UXsjPWFWNOD82fnhv6pWh5y86EQmqYAA5cGucNI8/EG2WA12SCDbBCx81Uco/lgpwpZZLDqLq4XtlPYFkBMQbNF2gk9lYbbfvjvsNK+Bu+cHccPfrkBnpI+fPyvZxD18mtIC3fHUP5n8+o9/UQrHQWY1z9rwapIPR5Ut5MjGjCgsce2Yzvh11yIu/UDMLBn3EJPHHzlFeqDgrhwfH5AH/lv492buP6wHmrbSV869as7+K9lp7ExzA2qWUB4cXv2Yc+ycDgKR5H95TnkS2XUtxEGtQBLjn0fuxJ9ISs8gy8qDHBQD2FAoeKCJwMX7j20D0lkW7GAdMsg3QqaSTfthG57D+7lro/XfYyoTUrkVL2GMB+H+YF8wiGc/93HkAWEQi9thNJvA3768nrucJu5QknNp3+Df+x7Ge/+aBNC3e24AGoto13VeHD/Plq6GVOKNgi9LSK27cLOlEi4S0Zw5a1T6PUIhO1gJ7pGxmg+NDB4ReD540cQ4zsb/HAAj+7fRW5rP0wqA2xoE3QJW4dde9bBS1uHTz7LRdSeg9gQGwDIKvDFZ/fgnXYYS+3bceqfX8PvDQfwX7Yvxdpte7EiFEh/7zR63byh72rDmNcqvPp8CoYy03GjsYs798CkHoN94EocPrgFwZ7sGb5ZkWcsT1nyPx7SZ1QNobiyCWLfMHCQud5i/MufzqOLUkAWujlAXfs4/MKjeUBd1gm881UFx5LSyepnAv6mGULdXYh3/usHKGgxIDQhCeEeI7j/5XlUacw3aoZw5cxbeP9SNmRiL8qIYuFrQ2XLpXfxzmcZHEpD1VuOk7//LW7l18GRAeFiQ2DqqcTZf/kDPs9t49DFetLlBNPlQ4sulLWJxDDJM3Hmi8uoH3FCTEICfEYb8eE/n4FUwSB6DPJ2Gr87k4FmeCJpOQOr9eDWH3+LmzX90Iz1mgF5DC44NyCPAf6sAXn5n/wbbteyU7dm7n0M2vfhH36LE9cLYPCMQEJCCAbKr+C3Z0u4EskwNj/0T9nDgIHqmcBADZuPBpz86ARng+ZxqhbYfExbKOzsWonElv7YwB5yfPbJSdwqrOJOi9LJG/DJx3U8M1+vQPrZkyjroOyVxsHD7n7Lw+4m9L6K357h9Z4+Ur2siebjfXz4wVU0i3wRtyQCsvoM/OGtt3Hy8/sYcQ4ge4aiiwL1G5cruee2qscA+lTdRXj3v5EvNekREpdIvqTAgwtfopI2QuarDHh46dRUEJ6os5Dm6yTNlwpaWQ3e+s3raBVQ5p0cB+dhKRr72KHpND7aqD780wcUzIfhFxPPgQvrH5zC2wxcyHywp4R0+5R0UyEkgdethXR7+9Nyzl7WYtKQHvMB+chvHpDf/O7/+6/IqBqCo6sdZYnmN88hAiFVlq1leJiRjlu3buLmzZscw589PzVpBnH9i7dx/n4x4B1O2WssbAYq8dt3P0VtD92jkeHhuc/xx3/6A27mt8M9OIr81Bbl59/AnYp2qvamP/rTQXr7S7x59g6qNY6ITU5AoPMQHnzwBm6WSykzt6GyPhMf07ppkEqRff4krua1QmjDNgQThE6UuZvYweWUFDCn1cmRzfr/7/+E2yVdkFBFxZKkrvJadGgcEBQZjWB3I7Lf+RBZNT1QMZbdNyRPF1CfANInco3A91/9Hlayk7ypzA5J8UFH5iN0M8gaXXeP34FXXtmOyAA3HlDnqsT1m9VUwtAimhXwZ62iEdKHp3BJH4WX/54ymW2bsefoD/HS1ljoJbTQ6f+aviL89sNKLNvzPfzk6AFs2bwF+1789/jB4dUo+ugDlJBD1N84ga8aA3H4R7/GEQaE27wLr/7jz7AnthvvfERBlzIsI+nSS8Gf0+WnpEu8DyTsyDFNKzQJh/DL145hD+3Yz//7F2HTVwkZ44nrh3Drtx+hRxuJ7ZEB8ODAalvhO1yAL4o7KHiV4E+fpZsBeT6TcMFpgDwO8GcFyFtv14vchjkAecYx9Om12PLCTzho3PZdh/GrQwmoTaedmxxbSPMxH/TPPWE7Xp4VGEgZFTkxs8FA8D4a78vYyGwwLXN0i0jBzl27sGvrGniohqF28MfuV36G5ACqBCgr6+ujjIpBtmCAerAPGgMfLFnV0KfTYiuD3R216B2PurutUFIwnx5QjRzUrgWCdUfw91Sm7ti+B393bAXq75TCcetx/PC53di++xBe2+aH/EdNtKg1aJ0P0Dc6DumjT3FJF4kX/pZ8accW8qUfkC/FwWDD+5J+oIwy9HS4JqxDWAAPwmPz1f6AzdcINIohKvU7SDsPBMcsxYF/+Ds8xw5locyflZ89tjE49hoDF27jwYWHk5DxKVUnijE0k25f1KiwdEsC/Dx43VJIt9sf56KP5oY/y4kXXo/5gHx6aMlv4OSDl3/5I+78WEfJ/Af3iAS26K/LwfUrF3Hu3DnuT3k7le0GSiaGKvH+uQzYhK1ACI3bwdkTS9ZGoi//AiraB7g5VA8MQOwUi+M//hsc2r8bu468iA0uCpQx5tv0+TPIcO+tT9Ex4of1oQHwcXGGf8JG+CmrcblUilFJEI68tBvC6gxc+OIU3rzSjKW792NpuDe8I1dgy6pYhC9bh2179mBpiAdsqfLVDg5A4OCJ53/yKo5QVenu5IEVLxyj+UtBqKczXMme9j3lyK3tnKnPM5SnC6hPAOkbG6ISzgyZy87PR0VHKweZ43BR0KCnoQbl+QU8mKuwBLXtIxjiAHV0mUtHpwP+2Pssokdb6T0MbdqI1KRQeNIi8aDMa/2WtRBL+IU6RuV+W/cKHNq2BlGBPnBzdYVXQAzW7j+KxKEyNPUPoS7jNiRrD2BDCmWQ04BwfYwLTxkED3ALwMvP70ZytEUXFtBi8NyuzUiMCoSHmzt8YyPgQQuI+wCDMgUGVhNSiTfcXI3iAjNYLZSHvFkAegbVCOon4IKzAPJ+NhOQxwH+6Pp0MVEwddrwEg+N87eGxulYDHsM9I/NRy0qZgUG0mWzDV46ugtLo0M4G0x/5CBxcIOXtzNUlGGcOluGzd/7e3x/L5VxjmQv6zSJ3sceFFhe4fV+EXvXWcHuViTwsDtOt2nC9Usl8z7yvVBfut+DMrVwstdy7NqxlubamwPdLVu5EpoOxoDXonUeQJ+BOmktu4+hDeuRkhwKL7MvrSNfktjwC1Cn6LOCQU6C8JLD2HyZIHKLwtEtG9HzKAsXL99GXkMfZx9WkjNwoWDzDqxZFkHzyIMLU2lztxlq5cCFFnjgyHDbFN3Cg2jzoLdbP4hj54p29s8H5DOCFWhbf/yfsHFFPAI8Z+E7TRO2EdvEpmH/88fx4ksv0Z8XsSTQk3vUoh8dQBfFZ92YAk01FVx/9R3DiAvyJb9hOB4D56dbvn8ca1MT4O/tAXcan5+HGH2jKugoGZkSwXQyVHb2wiBXQt5ah9KiIpQ3dMHgH0ZZqJgcww6Ra/bjWIoKV0+fRIFnGnZsSoEPZdq2Tm5wdXKEnaMbfPx84WLPPkswUq1swoZX/g4bVy1FsLcrxPpRVLbUIre4CHnkz8VldegRjVDFIKdEZJo+z1CeLqA+FtJnQO2lN/HRNQaZCwAPmUvjIHPcgjAM4Py//g8OUOdlBtTtTvWCRMB/t83EIsAsgL9JoclkQU0kmfxQhf4pllApSsuVK9Not6Z/UDbJHqxPtmFDJakJao4haAHCsYRzUsxAOBMPhGO6CJySsDzcDTYWXejNAqxBor/VCUGku4j+x2lD/bGwnryFgdWWTYDVnvv1f8Q/rguFvZjlHeFYmjw/IC8wImAKII/NEgP8TY5mUoxUzvjFJsLbGhpnSwPhkNf6+aF/en4+7pbMBgyk6yYKbs6JWB5B8zHnQygThpozceK3pzEQsxO/emE7wj0dZwTe6cL09mV6cx+A8a8x2B20c72RbO+cgjg/C0WAzM2QGI6RCHNznPgAxs7DF8Je+m8D/yHhXIC+EFqsjIEmYL40oSzzJfZdaobhoZEJaDZNs4HwaL5CqMJyicD3/um/4VWqCIal5fjyjf+FT65XUoZNPsiojFpaG1YrjAHq3ARaGjzpxl5nulHbU3T7J143bn05WY7km0sPC5CP4f6oufh47hBsy2jmEwP5sndYAlatSsPGDRu5P1G+zlxbDPQIBCMxPpHz06VUoi9dtQu//nf/CRui/MiPBbQVA76hfrAzf4DFhANRUmbBwsRUYfhJIH7dEiQvM6+LhGQc+OWv8evNMfBkx2DqxjGsUsHRlWykG4VWSxUSl6UwP2T/4P7TLGwlCxAUHUOxiP/uu7ozB//n375Afo8RQfGp2LZzI1J8yQ8pk/smz3+ymu4nkMdC+jRouHsTY5FU4mzbwkPmBhWcMbhgpx1EVn4Tkg/swZYNaZOAOhtqm00K3TQD8DdFxAheshrChnzUSgcwrtNDM9qPrPRc6GinZm9x9I1BnG8ebt4qQteQknSk8kTeg+xLF3HXJxYRlPXFbNgAec493Kpsg1xtDYS7g+C1qxDgIKEylRR2ioCX1ZfQ+YnxgONcwUXijuVLAqBkkDe/UCy1Aqv5u9hBzDAfHo8H5AlmAeTxuenMfplKHDTO6hrTkpfHQP90Q8hmwMADu3hgYNgkMJAT1rhjxDzzwc4gbcD59/+AuyOx+OGP99H47GguNPzz3klFZgi7ZCOamvHOczu/uBx94UQRyvIWE1u5ctoYaTwTwpE22X9IEJqUNg+gj/nSKggbC6lK6p/wpew7edCN80FB5OyLmDnmy4M2MP1oD1o1Llixex9+/fc/xEa/anz2VSlGyIYMUGcqesSBC5VaKskZuPD6HXT6+MOJNo4w0k1k0S1xDnig4xBGyD8FTkyPeYB8dCvzD8s3VJiwHwb0dfVhbAa4kBd2n07PqKLs8GtWHbEPZjXcM1Shozci3Y2QDbGT/WOxLGUFBfxoeAs94cl9I4fvjwNRTpNZKaUSNyTF+kM7LoOdVxASly7H8qVLEOHnwgEH2YeD1Te+wIUaMY7+4DWs1xXiyuV8dMhYckPzQMmRqrUFfYNyqNl3muk1brxW63BEWoHmRkfsoY1hc9pyhLoboFDQXTNVfKaywJA+ITwiIqAwQ+ZatJ0ouFUGGy2PhhVwgLoQNNeWIN+hn8pEM6DOnBHQCsFMwJ+1CBC65hWsO/82Pjr1BTpXhkMoa8Kjh01w0bFsQAA735X41YtB+PLcWQjU7Ry8TNVdizu3ihH90t9iRRCVX9t+iO0338Fnn57ggHC+9npIS8qQUeeMH/x0M3wooHLhWWtLBpp0UhaIGIyNZb6TU2klDPL2q1eQc+Y2zlwwcmA1kUGGqvw8hB6LQjQt6l8cDcFFM1wwNvBpAHmz731MDx4aN+09pKeJ0qB5oX8Cex4YWMuAgYPTgIF03UR90nzMnfMY0JjxPt78PBvO65dhuCEXt1r4gBe36QAiWO3qSH8xv93a2dhL7FHlDJkNdkfCWVxHgd06eDKxbMbWwrXBAH3fnxfQF7L6JfKld3Di03PoXhkB0QiN/0EjnKgfZm4bn2X4+dFQXLx0jealG3GBkyC8l1KS4ThWhc9PZyNm6VL4uxrQN+YIzyAPyubJfqxk48CFZzlwod0YAxeWIv75nyLUzR4u8+kW6wt7O3dE4HNcu7YLv/he0vxAPg8h5zfWLqCXN+Lsp/nY+uoxxPm7z7C1UGiLgYps3Lo2wvk7d5nSSN8VlAiFL8EPDlJ/GXdxWTCI+DA36ORtKE1X4VB0FHzshByIcrrZOaGyz2TJQCwi8sCmHx9D7pkHuHhZhN4lUbA1jaC+tAR+u73hrurAybfuI3DfS9i/fyvWecjxr29eRHpKDF7eEAuX4CXwbMvG5a+M6N2yF9tjjfR+6p8iq6UnxiSL8s9Fa00hctV1aG0pRCdl+nZUAc2q5zOSBYb0+cInwAfy0vIJyFzU+o3wMHli09EN8HFygZezCaUVk4C6bWZA3ZHNUbDTy2YC/qaJxDkQES56lJVXo6O1GdLOfizdsRshBh+sO7oWXtRHWCy1pRlGRV0tmqmf9q5BhKw9iNde3INoLycq1ShTDHOHpq0MdQ1mINywEzYf+z7pkQg3exuYxodIF0cc2hUzoYtRTa8NTX2N+xpXWT9WHNpIjmkH95BI+NkbUFLOwGpmyJtTHLauW4lQHx6sJlZZwwVnAeTtOjQFkDfQUA5R4j6ehjktOx7vnwntY1+o56Bxu+IQGDwP9M+Zn4+yWYGBUbA3yFFBNjhA450Cn5sQPZpzr6Bx1AWezjZQDHSjs70DHR0d8Etah1AHFapkTvz7RYP46g8nEXTsZ0gNdeegh9OBexOwu50z+zOa58Nal9ngeNavuXkGzgvoc3ANQjj5UjkD8rU20Vz0Yem2XQgx+iKNfMnHxRXhsQyEZ56vFgsIj81XHDzsdOhrzERFdRuamqQYNiTjxe8fxrJwd1oDF3DeuBr7vTtRW2UGF8bvxM//ZjdiyQftyAcTgp1n6Ja6YT2WRfjAjkpZ9JeisTMUG7YnIyEpcm4gnx35TXkTQnccIL9x4fxGT5vDhRvViF+TAl9XygKnBTmNrBeNjVKM9Peiu6sLnTRnnZ2d0PjEY2l4MGLiIygRGkBtcz23Pto6e+G1JAWpqxPg6WBCf3UrAtZvRyxtILac3xkx1FwNQfQWrInxm7Z+hXAJDANV4KiuaYCU1m0rrYsB+wikrVkJp2Ha0Bv98MJrB5AY5g//kEAY28vQ7xFLuvjB3cePNrlB1DW3YpReSwlzxQit24D1OygpYR9SCWHj7E7xoxr1LZ1oamxDr+9y7EwJhm/sGg7LPZVy/Ozka/yWf35In0CnQo+0A/1KFYVrHjKnHtTAJ4KRHAXQjvKAOqVKA7G9P4IDJBygLiLQFUL9LIC/WUSrHEZ7Rw9GVeMQiO0RGELlxIAGnuSIzLgMXqYYGkTvwBDGqPziAH5+FPQ92DMivt3HAeGM2pEZusz2Gkc5bRqAe3gA971Oll0ysFoHK7fGLWA1Bnnz5J2MdBvp70OfGS74NIA8Bvib/iVlC7jOGtpnDY3joH/SuaB/k/MxGzBQRPPR0mucBT5nEdKtp4XuN/CPEKzEMygCbmIV2vqMCPQSYajlBr636f/F928+xMsrAiFQMtjdVODe3LA73vbTdZnt/umvPQ7Qx/lSZw+UY+OUXTFf8oN2UAvP8Elfmgk05EF4NtBguL+Drqm4b2CI7bwQTO9nkL3qjw7jJ0O/xKkjwRhXmsGF3mZw4YSuYxgg3QZm043qhOHuNgyNuSM0kn2nVj83kG/Cb0K5ZID3X5o7qQy+IQEzYHxMtIoBdPazr0lNrYntaRPyd3egdWKkNUT9DfL9gTJaD29feHux8zL0GGzrhMg7EK4OPLyPeoSipw1jdqQTZYaSGd/bMkEzKqe40Ufrlv1EXESJjSeC/L0gGR9E96CIAqmnOfDpIetqx6iNF/w9nDhdlLIB9A6PQuTqjyB3CeQd3VP7N+kpLrXTmldyPw239Q1GgL0OGpErJQ38D3a+Cfnah6PMD+lj4C02UTwrZoaw5zZsBc4KqHtCsbRBZe1cv8x4EnjZ1wXCPVao428OrPY4+QbmY04xoOn+WXxx+wbu5nni/5z+X1gR4DrBg/+mZN55/jN9aQJYZ9V29SfH8R9lv8Rnr62DK5XIfy640CLfrN9Y9TeHHz+1UGOWdcH2UesPjhdCmL7MnEzXhW77SWT6NvLEwiZ/bkgfMz4tzrkmgDkDg7n9OeO1tDFPI08CL+MBYQscTJnQZFrgY7PJwoLVHiffwHzMKQaO6d9pisNP/p/XEOfl+I39asVa5p3nP9OX2FqY3rZbxHZsi2a/+BIsCLjQIt+s31j1t1AdWq2LZxHwmL4M/PmXCKZMFuT4vkVZlLmFf2TRr3OAr483OMrnX8jZv0nhwYWO8Haxm/hK16L89ctiQF2URVmURVkg+dol/6IsyqIsyqJMlcWAuiiLsiiLskCyGFAXZVEWZVEWSBYD6qIsyqIsygLJYkBdlEVZlEVZIPn2BFSONjkC7QJ+6YDRWOXsVyrP+IsMGqUcfX2D3MHU37mvTDC7D8m5czC/lu7s/TKaN/OX27+rwoi2shEVf4Dx/8Vi0qkhV4xxvx78OmLSqzHMAfW+3vu/6/LtCaiMXPrlBXQtILl0uOYiR2Mdf4aYTWVPHW5cOodTn1xDw6AaGsUgemUq869BvgOiH0L6+S9RMzD29YIJo4R+efGZE2efteiHa3Hhq2ruJP9vcubY91W/Tf5ikDXgypVqDCm0pJP5xacQg5zef7kSgxzBwvyileiUQzzB9K904/pWBdSP33ofbYqFo00OV32M94o7nyGN1YTWOyfwxunLuP+wEt1yDWSND3Gtspcyvu+Iw7CN7J3XkdM6PBUf/KTC5u3tD9AmVy/YvP0lRCerxtt/LIZM9c0G1JGmR7he2UOb/rdjO9KN1OHjd0vRNzROdnh6S+hkdTjxQSn6h6kynOX9itZc3KrqxOg3eIr+NylPH1CNOowM9aK9tRXSzl4oGKubLMNSfZl8DFpGNuxoQ6u0HT0DCuin7bw61Qh6O9vR3t6BniHr60YIugQwGCYPr2Plx3B/N9papejsHuCQHpZr7NT7kTEtdOoR9NA1FWWhU3uitT4u5OBpRu0YrxO10z0wAp31yjfpuYMX2tvaIG3vxvD0RwTzXNcqOvHo2m3Yx6zDoSObEeasR3vRRXxW1ob+IRnpO7vTmAwUePt7eBt2D2J0TIFhuXLKWZI6lWKKnaboTDLXdcs8GGme5P1dZLtWdHT2Y2xOBzZA1d0JFWWYI4M9Zluz+61LeBM01F8/1x/ZsE8GzcTjDQOElnmbvQPzPFranj6PCshpHvWMWDlljmYPMHP52aR9DFAOD1MfWpq3PvT0M7QMf03PDiPp7eLGwJFuzWdrMjEZx9E1PD6px4x2eeHGMjD7WJhw89LVMWVe+OvWevVzemlUo2gr/Aqny1q5Q0/mnCPywTFGrrX4IIdLt7pznusGtQIjKlonZK/+rnZO767+uR/xMN/soc1RS7bqY/eTHbr7R6C1vt/I+htEVweNU9qBAZly4hEBe39vzzgMszz+0pMOHaXXca6sCZ39Q1BZ7M/0HxniKMXS9i7Kjs3sqO+gPCVG2gh5Uz7upBeiuq4WTa3NZHxnhIa6Q6hoxOX0csiHGlFcUILa5maU1/fC6OoJX1dH7rQX1ZAUxbkPUVJRh5aWVtTVd0Pj7Akfdt04gMu/z0Haz5/nUNACjRzlxbl4WFaFhroWSBtrMKC2h7efB8fskdc9wN0KOeRtRXhU3A7X8Eh4cj9rNKtK0l96Fek94Uiw7URBTjHqGupR2tQHWx9/+Dqz04Z06K8oQVZmISrq69FGOjX1KuDq7QtXDuc733Uxuosu4H/+8Sxclz2HdYnB8LaTIePU7/DZQDBWUXAVuwfAy4md9GOllEGFttJ8ZDwqRH1DAxpbO9E/0IqyRh0iI31hKxZBzdnpEUqt7KR1YXZy4H7GON91wUgTrqTXww49yHyYg/K6OjQU1WFY74GgYP4Epik/hCS73/j9SYiTlmOsqwG1tc1oqqGSj2zt628+mk07jOwHGagor0JTSxPqK6UYdfRBgCc/b1f+kIs1rx3hTpqf/jt94/gIKkrYPFainpvHWvSrbeHD5pHaljc8QDrNo7KnEvk0R7Vk59KmXtj4BMCH5shyEpVFDLJGXL1TDtlAI0oKS81+1sP7mZsDxBhF9lfX0SBXoKkwF9X9YkRF+MKk7EVZUQ5ySiu44+hamuvQN6KDo5sHR6Bg3KY/3exCapwGtaXlM9slu0+MpXTqWLx9eZ9UD7ejOO8hSstrzfPSRf7tAR+zXjmXSK9h0qs4j9PLV9SL28xf+gOR4sT7iyeHmbEesxb9laXIzixCRV09Wlta0NQ3ChcvH7g4MN8iH53nuqIxB/crByHrqkJhfjFq6J6yph4I3X3g48KPy1p0g1V4L70DcWHjaK2tRE1jEyqZfzEECa1TxhTTDtTjYUYuymvr0Uxrqq59GI7Un5sDw5/T+09rcOx7S+HjOXkCGhNGUr156o843emKeAcT7Dz84OEkgqy2AnlZRSirqSX9W9HcM0Lz4smDMb9jP1N+ugzVNI7CU7/HuVvN0EAE/QgZ9k49FJSJaYfq8P67f8RHn19Du0IPkWkMxZnX8K8nL6N9hHZM7Qiyrp3E2WsZ6B0zwEZsRFvOTfzbySvopqxvaj6iR2/Obbz12RU8aJdDYm9DWVQevnzjXWS3ysComYP1t/DOn97Ge+dvo7GTdjWlbsYzPKHIAb33KGO8cAv1Q1oKkGrk3T6Dt67VQMl0ljXgq/9zCrfuN0IrosnXDOHR1ZM4c6MRKso85r/O2OFSSEf0GGjshrSVsnWWESlpbLJedLS0QabWzyiDNQPl+OTfTuNueTf0IhHZrRo3vvgQb58r5+F0Ot5On1+7ix6znaS5zE6XeVKp2Y5zXdcO1eKD9z7G6TOf435FDwy0YIZLHuCD39B1BSvDpgt/OHHGtWu41zgIk9CE4eZcnHvnPaQ3DnAn7xvHenHvYRY6R5gNDejKvYXff5zOweTmzyNoHnNv4+3PLuO+VA6xeR4vvvkeslqGuextqP423nv9bXx0/iaa2ByBzdHnePtqNTdH09vXD9fR+P6Ej764ijbSh/lZSdYN/B8av1TO/GwI6R99gN//y//Gpbvl6GMsLq0COXc+x8fnrqGsQ875yWhHAdn9PXxxk8p8RmUlfzaNZeDcpVs0p7O0S1lUb246jeXKLGMZooxOjuzr5nlhPsDNy2389pMrZDcqn3VDuPPRh/j9v/5vfHWnjNNLNdKPXpURNsO96OT8hXx42oB1tIFc+s2nuJXRgHEhJRo0vsxrn5APNnAZrfYx14eb7+PE2+/iwy+uo65XSe2rUXTvAt6/Vo7BWeePQoLqES5dv4nmARUERhUq8tPx+1OX0cAqTlJQ2VmOnLx6yJl/a0dpvj7DFxnVkFEmPJ8/6EaH0EfViJiy6R7KlIdo3Y/LmnD99TO4kU5r0shQKDLk0ho9e4Pae6x/ffvkKQOqGnWPciGzd0Hs8pXYuG0Ptq6PgINEBKNOgcqyGtiEpGDbzj3YvWsPju1MRMO1j5FHQXB8sAZvfHAaCtcIRETHICIqBknxzsg49wEqe0enohOMCjz807vIbbVBYngE4mIiEZu8FPqSyzhrfiaqU/WipLwEosi12L93E8LdbNg581NEKLTBUGcDXCJSsWffXuzZux/7kyS4famWgpcOXfnn8fH1BnjFRSMmLgbR8fEIM0lx+t0cDKk06J7n+rDKAN8lKxApkiB2bSpWrk5CcFgy1qwIR0BkMlJWr0SEp/20DMuITmrzWrkt1u3YgR27dmH37l1Y5jOO2iZyVgpe7MORtz46gxGXcISTjZidEuOccf/8h6jqGaVksQZvznedgkdFeTaqtEHYsnsv9tKfg8fWojPnIfrI4WdWUkYOCjdoG4RNW7dh164d2PfcPviPPcS76VUY1eoBGw+krFqD5KWJCAsPQ1SMBJlf3aAArqVCdh6heXz0+nvIbZEgwXoeS6/g8+IOjOsZGribMpMKOEWuwi42R/v24QDNUfrlulk/IGLBsYL8TBKUgq0TfpaE5hsnkccCm16N3iqqahqkWLJ1B7anxUI8Wo8337sFnU8Sdm7fie3bd2DnnsNICRHi5vufompglEI/LYXhbtiGrJij3RE8eoONRUxjCZ8yFo5o21/FzZvcOQzhZv9OJP9+8OVHqOxhczs+qdeW7ZxePmFLsGo5+UsU+cuqVYjw4iuQSTGiu/BLnLxeD4/YSPLBaETHkQ+iHZ+/n0sBcRzdBfNd10Kj7kFlXSVsg5diG/kCs+/+pY7ISW/E8CwfHJmEZAc5VXEBSdiwjfyT7HB051J0PzyH/IYeqHVG2HqFYcXaFCQlxiAsMhLexhZ8daMC/bShz/fc1dEvBqnLIhAclYTlK1ciyscRQ+VX8dmNGjgEB5PusfwaE/Xg8if56B5iz+Xnbu/bKE8XUAW2iExbC3dhA2qKK9A16oDElcFwZAfxci0l4uDzR7AyMQohYfHYf+QoDojqkdPQD9VgI3KqR+Dq4Ql5VxuV3+0Yd3BAhI0SfQqGbeZ64IXtslmlVE66wnOsH01UtnapneHu70q7PRmZvEBgoswqYQu+/9JRbFy5FMFuk7A3ixj1Y7BbuRuvHKd7lsVSMIjHwV2roK2lrEWvRWPOV6gXaeHmoUNnUx2aeuSwhxMtwEGM6TVomPc64EPO5EElesKaJVi2PAZ+QVGIDfaGe1A0kpYvQ+AMnXRoosxbsGkz9m9ZjoiQEEQnbcSRA5thK6PtgCKbTtaMnKoRuJCdRrotdnJEmM0Y+iiAjQ+1IHee6xSTSXyw/uAxHNyWgqjQcCTv3Qx/23Euu5jhn/QCQ7Kt338Yh9YmIzw0FEkbDuHQzhCUPGQ4Zgp6OgO8qPyW9bWhqoZKZSHNQf8gxzuf198pK8vKKoPI4AIvmsdmbh6d4Obnii6aR/ZZocBkgH3qDrx07AjSuDlKwAGaI10dm6NZGucMmogDR5/DqsRozs/2PXcE+20akUd+pjVSVku3rD3+cxw/sgPLo/1hHKhGVmkgnjtyBNtTlyAsJBRxqftw7NVX4FWdgepuhmJmDkj+e4TaTZqlXfUAsskn2Vg8lQMTY3H3d0OXQs3NC/NvF3erebF34Oaln5sX/pmitV7u/uQvQV7kLxR8ly9FEHfYNhukRZi/XEadUEPrhhIAdno++aCdifdBFfPh3EvzXGfzbYTdss14nuy1PiUBERHx2Ls9FYI20ol7Tj7VxvwnGHHYvf8g1iyj4BbO/vsQ9jt2oqK5jyozDTR6CeyFtEF0NKK6UQrFmAZS6TBt5nM9p+fF3isEUcG+cA+MxJJltGY9bNFRdAP1RiUcSf9eaROau4YhMTpAopSRf82s8L7t8pQB1RGrf/B32L8iCANFObh+7gQ+uZSJQS6TYCN3hpeLw8TZiUIHN0Q5CtBPO6leT2WPKRh+bs5wcrDnEA/2bpH4yY9/hlhPR3N2aT753aiBgv4VGulF9zrA1tYOdjYOWP7Cj/BCsh93xqSBJtaHFmKyv/Ocx6MZqR2f5Ztp52dUTP41GxdXCMbY/SaolcMw+QfA1dEB9nbUh60t/JbtwC/+bgO8HCQYn+e6J+PwmIOR0epbBGxdmvioNquwD1OEfvZmDhQvDk7uEOp4V2YP9U2YbqcIvPbjnyLOywkCynTmuy6iklxgl4INMX4TaBGaEEhmhS9NSpCvxwTNALCFh7cbhAySRgGq9cFpfHz+BloGVXBw84GvpyfZkz1jNt9umbfpYtBCQfeEzDaPS/1JP5pHWjTey7cgkvmAuT1b8xzNpGcyYbYmP3Od5mcOQgyMUWlO+qrotaTNu+Blz29o+nEF+Z4PgjzJV6zs7uITDB+RAmryXyOXa3txzzstz+2mtEsb7Ai9FhJBYyF/sIxl2fEf0lgCYMNopjP8OwI//tFriPOmfmnWmNslbd5JvsWeLXJdcHYzWfnPdOF81M+f80G7CR/chp/9Lfmoo9lH57luogrDM2k9wr1dJ+bX1tkFArWIynnur1OFjG4yedA6Zs9LLXZwRbiDCDI1W8cy3P/kbVy+UYxBtQDuPr7wpcAoZmeQcneT2NF/8f+fIdy+NeEsJoyPyWH08YGrkxO/xmxs4Ju0CT/8+UYEUoX31/0MlQLUuDYQW/a9SNnnPgpmRnxx4ku0c6UDG3gVyko6oGDPVmgxDUmLUNXljJggN0goaAQ62cPeIQjJqWuwcdM6pK3biLSkNER5keHYobMmOYZGxqAXOiEy2ANOVBKEU1m9fuMmbFi7BmnrV2JzBMNBCGnS9XDyducC01wmZ9Pm5DS5QJhMrlEb+EcmQeARCK/QOKxatwGb1q3F+j2bsWI94zvZPeY6w5mYm7ISITnWeG8P5Eo1dDO+CiNBcGIKuotLUNzWgxHlGEZlfSgoqIDW2cSV3gJ7VwQ42cHefqqd1iaSnTxp53Z0m/c6WYbiTTjcn5ShQ7czJ5BWlWOQ+3SVApK8B6VV1VSSesJOrEfttbOoNYVgZdpm7NiyEUu8/SigspPX6Y1kWyHkGBxhn/ROM4jEGZFB7uZ5XD5lHjdZ5pFM5OTINgLze0jmDi9M2I0WP6PKhvxsuJ35mSOiAxmahsFDaJOyM4PnSGzcAhDkWomCYipzR2mTMFDWPSZDXV42Cl384M99mMZZAeWl3VCMW7frhJgAatfWlfNJZ18aSwKNZQMby1p+LOFkJ/Jvy7wkpdC8bLT49zpE04bOCAVs87XWi4lAKMJ4H+8vDKMyNeOXwC8yEULyQU/ywdVpG7BxXRr54BbywQS4UwBiPjr3dTHno460mTG7WJbBvPal+wWCTlRVdXHfvjCQHWSdZajpskWojxtttTJkXLsPCfWXtmEbttH4IwOcIGEUQNY+099JCbWO//bPdGHrfLy/H/LRMRqvEN5UCYg9g+AeEovUteuwcX0aNuzajNSNifAy44i+S/KUAVWO3FMX8bC8DUZfckRvF+jJESa/4qBCxufpuJddiKKCbFz+5ASaXTZia6wvHH2T8MJmZ5TezEZxVSPa29vRUlOEh1eKMcJKD6E9gvzUyHr0CO1KJ2x5eQ9Utfdwv6AMrdIOtLXUIefBPTQMUilo7s6SgM0lbC5Es0wq7Ng1IcLXvoAkt07cy8hFQ5OUdGpDZUEWMsraoTEIHnOdGqZNREL/sg7YTr7hsK15iDsPHqG0XTbtu51ChK15HuGaKnx25QbS7z/AnbsZuPCwHhq1kZsMG+9EspMLym5no6jSyk5XSyDXGCB+zHV+1DbzkEqni5CZA433zyEjIxOFJYV4cOMsrlYCh3YvgbMtbXQiGwoGtmBfeetsLEHm3VIINeaATfMWSPOWk5UJqUw1MTeciL2w9eXdUNc/4OaRAQvbWuqRS/NYz35IQCuOtSGebY7szf+eIewdatz74g4ysib9rMlpPTazrFwk4nJxPhXixSEwBS9sN+DR+Uu4SWMsKCpE9r3rOH3mDgzbXkJygCsFd6qR7GS4dy4D97MLUFyYY253E7bEUrv2Ptj6Ej+WB4U0FrNPcmMhnxR6JuA4zUt5eg7n39IONi/FNC/FkLEKzsSqBJJpm46TbxjsajJx9+EjlFHZzJ6jTwr56JrjSHLvxoN7eahrakNHeyvng/fKpBhnPrp6vuu8DdgamOENbNJndRHyQjs5si4/wL1HBSgsyMG106dQL0pBWnQQnGzEVEF4QOQIKOV9qC8sQn7TOFQsoaL/C20c4S2sRnGJFKPch31TxdEnBHaN+Xj4KBPFLUPwXXoQiZ4y5GcVoKahBVIprbGiXNwva8Uo+1qV+X3fFXnKr02p0Zz7CPfr6tDW3EQLpBthq/Zh35Zk2I2U4Y8f67FjrSOa2+rQXF+DmmoNVr34Q+xeFw0XZzeE+UvQVd+M2vYmtDY3oq62FiphAFZsWkZlEC3awSaanE4EL9+E1OVRMAy1orCyGd3kJPV1tagdFCKOsrJoHyeo2wvQZLcSu5ZYlbbTRNmWj+Zp9+hHpbhbZ4sXjiTAyzsEnoJhSHPL0drbjoZG9rWhLrhGLsfqeH+4eATNe91GMIbqO7mIPPwi4s2UUgmVmaNNNaiWtkPllYCUUMqiLc8bSGycfeFpy75D2YL25mYqo8VUmimRVx2AX/1sJdzdPBDmJ0F3w+x28nGf/7qboQd3KyQ4/lwCnFmGwjo1KlBwpxEpx3fA33kqCx/GMdSm58IYGYzxzk7ua1E11VVwXnIYPzq6DX4urIw0oL6gGj19HWisr2W1MgRKD+z43nYEONtzBFM2b0FL0xDhMfl4BQIJPEIDoBukeaxi89hinkcB4lesQrQvm8dCmsdU7LSaIwPNUUadDY49RwHdMgaz6AZL8KcTOmxb7YjW9nrOz6qrNEh94QfYtT4GLmIVzUkegvcdw5IAF67MFdq4IjTAHgOtUlTR+KRks1qymdopFke//wrSwr0gUXfhTp0RKwKEaGqtQdNEu+S/66NoY7HjxqKnsRTRWLqkNBayBRtLHI0lNigQEQE26GlsRg3NS1tzA+porCqBP5ZvJP+2H0ftnXwE732e9JosvyUO5C/Ntahua8eYZzyWh3rAxsqf7Vz94SGQoT2/Am09vA/WkQ+6RCzjfdQzcN7ruh4K/pJEbIoPgJMtb0vDWCceNYqwZ1c8PF2mZoEmZRceNOoR5yVER2cD2aGa/EGNpAMvYdfGeLg72kGoHkJZvZRs0ETzOQaPEE+M2cXh6LZ4yiqFGKINoqUvCKlrIrivblnlG9z6ULbVo47Gq3CNRGriEvjbKdFTXIXWzjY0NjJ/7oRDcAJS44LgaNb5uyJPeWK/HgMtVSigIMe+ksEomrEr0pAQ5gVN7QcIXS/DrTtb0E27t0pvgK1tOFZvTuZKKm7SjCq011SgvKkLai3//vD45UiICYaDRABZSwXyatopSG9DnLc9FF0NyCmthVLN6KGUefhGI215HLydJBiTFqLGGIkVYRSwqIyYTUbbaNebdg8LqHfK9Ni8Jgz2EhF0o72oeVSMljEqQVjGaeuB5NWpCPd14Z7NznsdSlTczoTrmi0IdmPPe6gDkxpddRUoa+6DfdQabIimxWoVUJkNB5vr0djRga5BBcYFrhC2XcB/+XwZMtN/iCB3aoezUyXZqXPCTmFmOzlKqHSb57qdhgJDiRab1oZx377gxDiC/Nu1iNycCg8KUNYLCEYlqm4/gjowCEoKNv2UTQnENliycj3igtmzUgEtwH6UU7bSMqqEgYJk/LIEyOpHkbBtOTypPXkrzVstzVvqVsRSeT/1gxUT5F2N/DyqNFbzGEvzaIMxCqg1Bpojq43HMkebaI4mxmCWsZoPEL5hCFdvbkZfRyfGzH62alMyAhj51TSKivQsOKZuRJiH1afmpnHazGtQWtcKlcVmS1YgKSaI+z6sSdmB26UjpL8WldUtUOmmtcs1w48ll8bCyJ3cWHyisXZFLHzY90dp7jtqaV4aOyf7iFtG8xICR9EYKu+QXikbEepp9f1PTi/ylybmL6uwPpqhwqf6s260D7WZRWhWWvngqhTaWF25dua7Pt5VijpdEBJpLu3MttTTWB9WapG6NIQPeNyrvBjHunCvQo5QNy3qG9owOq4lO4RiRVoSgryY3rSuehqRV1IHGZXtAptwLEt2RvOQI9YmB8LFRou28lzU9/hjzaZouJJdprrDOG06Vaho7oU4ZAXWRvtCoh1CQ24pmuS0Hiiplti6IWHFctqgpm4u3wX5eggUox7c40FyKLF59ahqP0TcXirZi19DoLMY7PM+sXh2fpCJ3s9VI1bvn1NMRu6gBVYccg++Z2lvIcSg5z9RFIkZrG5mH4+7/uQiR+b52+iSOMHLWUKbBgWPjJtQh/4Cv/9/NlMGMOngj7PTU9nxSYTa0+lZc7O1Z4KebGCikvBrzcMCzaOq9iMs2a/CvfyfINhVAtbiXH42mzyJzdhcs8cRc7b7mLEs+LyY5ZvzUV7mtYPRQDagTUMk4TathRjlQuv/l5CvF/6FYs7I1s4icgzC5t0BsLERQigRw0Yy7RdCViKY5f1zioAWMN0rISM/S5KhiPVBes+l8+OuP7GYDBgb6UbWg3u4dfM2Mh41wS1uJ157dRmVt1M/SHqcnZ7Kjk8i1J7EZq72KHiIJV9/HhZoHpmfbSI/syM/Ez3Gz2aTJ7EZm+t5233MWBZ8XszyjfmoWea1g5A2C4kNlyEv1CgXWv+/hCwYpM+o6kVRoxbJS6iE+o6l6d+omDToaqxFWUMHl+UAHkhISUQ4+yTZUgYuypxi8bOkJYGwp4C2KIvybZJF6umiLMqiLMoCyWIquSiLsiiLskCyGFAXZVEWZVEWSBYD6qIsyqIsygLJYkBdlEVZlEVZIFkMqAstJj1USiWU9Gd0dJT7M6Yan+V3/d8e0Y+rMM5OjjL//ZkIO5V9dGziBHx2ej77UcLX+UiUvXdsnP1W/Gu8mekxpppBklgoYYfbjCrZ+anUPutLOcrhTRayO36+zLab1sdj7cr5p2rqCfzPSPQaFenCfnZrfmGBxaBRT9rhWyKLAXWhxaBA6cP7uHvnDnJzs5CdnYX7D7OQk1+I1h7ZzANEvgWiaCU9vy5T6knFMILM+w/Rr9Zyh3OMtGQis3nwa/WpaMvEwwb+8OunFqbHg0wMjPN6LLQYRtvw4EEL90spEzfme2gYWFikh6Ite3K+qI8sqz6YXbOaB+jaHKMj/8zNykbPKH/ugmFciZExzYLqZxGFNA957Mg/CnrPQkal+chvHZho/1mO5UllMaAutOiHcPmtN/HF5ZsoKS1AYWEhMu7exMWzJ/DxuZso7/z2BdWhypN4N7+NOzz4mYl+AJ+8exJt7DxbGv5o60Pca+znMqWnlaHKU/ioqOPrLVTS49Q7H6NVTgHoGUyDfqgK77xVAjmD/RlH8ehRJtqGF7av4cpP8D7N1xgbP/XBDhqx9KFse8TZdU5IpGEQX5w4jcZ+OZelK6QFuFfXzZ17u9CibM/Bo8buOdlqf64M132OkwUNGGaHsFAHo+3msWieTX9PIk8VUA2aUY65PRUQpoVskEG/+NeMc4L1psLTuvsVEzsJg3dNhadNGkQtH+aOU7PukukxODwJtZsb/Dd3nzMgd+b3PD3kbpqY1GgoLIBDzEqsXLMe69dvwNbNaVgS7oGKzK/w1rnbHDrEElMfB+OzFg4y10N2Itt298smynQGuhsZG4dKMWgFamNHKlq1xUpDa9ig1XW1rAsN3aNTdva59ZobgjdFTDooBi0wx0HK2FToLWK/ceeP/XP0TcQSH6uzbM36zam/laiHaF4GqbQdHabxUPsz7rdABRksbxpU0KRBd2EnlOP0dwZL5HzXuvw1QTUyBDnD8rD25tGLt7uW8z8eFGmkcnwIxYWUPbPNSeiI5KQkBLjYTJzdOhPyZ+VX5HMKBsBkY+IAmFry+0nNLMLPl9nuoql92HsvQYI3O6jHfDObh6F+Xv9O6m9chb5SCjpjeugoo2vLP4+PcmrQ3jdEPj5/eT4+KueAf5N2Zr/6k5MtrdEteowOD3G0BTuvOMSxI/9IGXba77hSRj7FwH6dHNiPgRjZ2wzaMQz2dvN+3Tc85ZGFST8O2UAvpG3t6Ozqp9jA/zyVybisB01kB3bsIYshbXlsLNWQmgGAs7nlsxax+d9PJKreSlzL1mDvc+vhySB29JpO3oibVzuw4dhW+ItUqKSsrKydMo9RPWygg09MGtJWx8JNMoqCG9cwFhgKQ0cj5C7L8PzeZRCr+lBeWoyajkEynhECoQmeIYlYvmwpAt0d0FV0AxVO67A3NdT8Cywj+sozcEsWgeNblkA42onSwny09rIAK6AeXRG/YR1Swn1gK2B9Xqc+Qyb6PLpnGUTKLu49bfQe/ZT3eEM80oJbd/qQskSCkqJaDFFpKFCIEJy6E1s3hsOBHU7CWWMOMV9MSNuGtHVhsOd01mOkbzncHN7Dv3zwHsr2bYV3rA/0w+1z6sHgeFP6MapQn3cfpVTiaNnBNCZ7xO3Yg5Vh7hhtzsE9qQiO44PoHBjhnNTOPxob1q/hDuLgYYRlyK9sRJ9KRQtPDLFXKF1fzV2HwB3O9JqlPwZTLKVNoa13dEKvuPVpSI3gbVp4k2waEAI9Z9OlZNPlEycZcUJBq6e8GNkF9ZDpKQCJXRAaaYRE5w7241r2y0IB+9mijpmLaavl9CuobEKvamxSv3WrEOrlOOOniAKxNxyGWpF/v48Wppz6E8DOj42XxkP3C7TDyHt0H93dFCzJX/TjjgjfuBXr4nxhR2150P9ELJegaiL3eiaCd+5FvK8T/0s1Komz069CFL8L6+PcIa+pQEEF04vZTTRFr5GWXNxrd4MP2lDTJcL6Q/sQzOUobO6oLbrfU2SijYqCK0UI47gCFWx9SNn60EFCfuEdvYbWRxzc7YRQtBThbibLuFQw2UjgGbwOO7dEc0fmTbGA0B1O7IBv9t+CqX1ASOOw3G3UoK+6HDkF5McaymAlLggOozU27kTjF2GstxF5DzNRoPdBga8RxrXrER/gxh3gPpv0Vt5FiTEJ21Ii4ELrH7ph5GQ8gCpsJbYuCYazrQhGdR8e3MpBwLptCKB55A70Jr10yh4UPHwIaY+KkhchjI5e2LxzM8LcxWguykZpUw9UanIIkx2iN+9AaqQXbI1jqC4vQXlbFyULekhoc/COTMWqlexUK1saqxscyQ5s2thYch9loVDng0IfE0w0lrhACuYL/PPfx4llH3siMai68NV7n6Gsm4IXF/4N6My5gNPXGFCNFtF8YD3NEG5/wOBp/4JLGeXoU6ig140i+/ZZDp5W0SXnltZoRz5unH0X526xc1L1kDXdwtunH6BfZd4F9TLc+vRt3GgbgU4jR+bVucF/DIx2+8P38QdLnyNjMOhGkGmGBVogd/x7LqOLsg8eNvjRVMhdMYPcXaLrTwENm9jFmYjh6huBQ8dfxrrBMmTXU1BUyyeghbPB9qb3Y1Q245M/voECBpkjX+4nJyxq4x8fDNXdxruvv4cLt6qgNAqgH23H/a8+xukbVTxAkcEG/+0T3LrHwwYFZtjg6RsN/KlIVjIBCbw+FQLIweYY5I+z6Yc8BI+zKXsWN1Vb7XA9zv3mQ9y430QBTQzNcDWufXER9Wp2Gjx/z3Dt5/i0vAtqvYnX7zencDOjARqzfgw0d/pmI5fBTRehjQ16H1zGtTvkd3ohP97L/HhHaLMxjPXi/gMGFRyn4G1AV94t/P6j2+Qj056bUnVVfetTfJndSuUzf0UzWIk332NzoIWGAfD+zaIXI/Ga9TID8CyAwfeo6qjv6MQga9/aFLpBXD95AqVdMsrGdBzk753TDPIng8iOrY98XHzLDPkzqFH02R/J75swTgFHP9KAR3frufFM94UpMqUPE2R1N3C6vJt7fKOV1ePSG5/gxt06spOA/l6HWxcuo3pEwz0e0I8OoZeqJWto3nxPYEbbMnDi/AN0yfjHNuN9lfj4xIf43ekc9CrYB3HsuWYuTl7OpL+rMdTwFc6Vt0FO2epIQzreO3MV7cNq7lFISd5DtA+N0sbSis/fexc5FFB1ImCgrAClzf3cAdX9Rffx4dnLuNs0QD4vgrqvBFc/+BCP6ij4Tns8pVMOcZUfG0t3G41ljLbSecbyrOSpAqqDXxQChwpwPauNFgKl6zSZt85cgCkinDLQMWS+Pg9YTzeG3qpKNDS2IXHbLuxYGwOxog6vv3cTer9l2LV91wQ8bUWIANffPYWqgTH4xCWg69ZXKOniS/nx7lKcvN+OhGh/iBT1ePPDecB/5KQMjMaOIUvcSn2mxUAyWoe3PjwDhUs4d7/lPffOfci9h4fc5aBKF4Qte/bxkLvja9GR/WAOyN2Ti61nBFJCRajuHKaFW0W683rMBtub7tj6kQ5kPsqDwSkIiSvTsO3wbiwN5n//r1V0o6RFg5i0zdi5ezd27TuATVEmfPHBHQoM4xwY8MS1BnjFRnGwwRgzbPDsu7kUBKjMM/fBxGCBBDpb6+WCe+ctsDk1+tg8crC5ndw8smMQJ/MAE3oKL+DT4jEs3bmd5nM39uzdgQQPI4ZZKsFuZIuRcd3lzJ4GDjR34lo9vOKiEBvL6xfK9HsvhxaGbkZAEVLAGRo2IWbtRuzixnuQxguc+/AuvxlJ3JGyai2SlybxUMFoG2Reusldm2JWiQfio4y4fCmDFiMr5fVozbiK6t4ARPg7oa/4Ak5cr4dnLPmytV4MgEd6aai6KqkogShiDfbt3YRId9upRxca1eisrKYymcbAgIVvvo+cZjESwsIRFxtB6yMZhrKrHORPrVWiLisPw7ZOiF5mBmCui4DTFNvOItZ9kKE0ym50cQHTyM3D2aJhRG/YhB1kp917diDJRwQFKUlJPRx8Y5C63Bqa5zyBPZlNvCOi0Jf1AA09jNOvgzTzHpr7+9B8+S6ae9ljIS0a799Am9gX3i72MIwOo1uuoU2fJUqlyJNq4RYci9S0jdi/YxNC3Z0AqhbzsgswbuODuBWrsfXgLiyP8IadaAy5H3yC3Do9IoLDEU/xJCYpCabaDHxV1AIFO7TbrBcTR99opC4LR9ATjuVZyVMFVBv3OBw/HoX0r9LRQ8FFTdnkmRIdDhxOhbuQMpv5wHrc/4C0F36JF45sx7IoPxhoh8ssCcbzzx+lMiIBoRw8bT+Of/8VeFTeocCigPfyIzjg2IZr95rJ6bRoSqfswWsvnkvwg1DROj/4j5yKGT3tRUuf/hCOtPEwNfYeK8hduO0Y+rn3sJF6Y8OB4zi4dYUZcrcJ/rYaLgOYvrifSsjhxqlSsaUSTi9vRa5ZjwmomzVsb1rkFtr7YE1iAkYqGlBa2YJxH9q0/Kh0oyAlpKCEtH04cngD4iNCEblkLZ47ugeK6goMUPlYn3MJdWItXD31VrBBZzPIjbeRRXSyFh4S6O5hpZcD2UfJweaYTRmqZe0Lv8BxZlPa2Dh2/4To0ZJ7Gc2rt2H/4TREhwchOnkTjh7aDDtbs/2Ynws9zI8Z9Ggi/RgMkYHmOpvN+jHQnGKIA83NSDR0GgjSyAfYeCPZeNdw4x2l8nxAreeeLXs620LWb4EKUgk9wJ7j0litByt0QdrzR2AqP4/iDgoSmgHcPPEAKw/tR6yXLdpyzXoxu1n0IrtJKLNjduMeNSRswfdePIJNq5YheOLcVLNQucsswx3hQuUxD/lz5tZHc139JLCQoWdMNohYswae4ibUFZfTmrFDAgNgPg5lIxBy7XN9cHaVwEnI3mNAS95VtCxdg+0H0xAXHYropPU4dHAznJ3E3DzYe4cgego0z3Hy2ess4p20F5vt25Bf3wMFjSHjfAnW7juCQ/Z1KGrqw8hYD+5drcPK9asR5O4IkYg9muDLfjufOMQFOKK1qRY1rUPwCEuCj6sDVbLeSKWNSk1JT3llE5TuwYiimGHDzvDNK4dh3B4eY0OQNjagS2kHZx8XqjSokpyWftp7hXIAQI8nHMuzkqfs0h4rnj8GUd2XKGrtQtWNi+iLOISNMZ7c89J5wXrUk4omPHnLbnhRucMcT6cZJaf0RRCDy1l5ootPCHyFcqjHDRA4huL5l1eg8PRdtHU348qpfKw7cBhh5LzsGdFMMNok+I/xlRiwLXnzLnja830aGQTPFAQ/96kwtZ/86Ke0iJzoHga5S8WGWN9JEgA5qI2AHZQ7qePjZfq9Bsjb85Hb5oxlYT60ANjjA9J9mh6TsD3z28widovFj//9r7EiACjOvoMz77yB67mt5u8f0vLw8oMzW3zm9zn6BMFTqOTKHjUFAAYbdKN+JmCDy7fj5xxs0PzEzTxUoxkC6DsNNsfsE+fFw+YsNrVA8KYKXefAcd6kj+U5sAAunt609gXmDWuqWMMSJ0BzVvrNcFJuvP5Tx+tN46WsxmDQo+3BGR4qOKCCvSsPFRRyUEGLsuxDD14R99gdOBI8hOsP6tHZmI3zrY7YcyiRIwWox2Q0DtKL/HlWAJ5OC++UbUgOcOGfv1rEjn9OzIRxpDghv2Prg4f8OU6sDw7yl+xPWb4TVn3/l9iXEoqhsnzcPH8Sp77KxAB71MW3MFWsjMIYWjOFnwejtwcc7bgnxiQ0Dx5e5M40D9zfSS32H09Ydokcw7B3lz+y8mrQ3FCAy1JXrN9zBMee98f9wgY0VefiZrcvNi0N456xWh9t6B6/F798nubT2IXcB1fw/ocXUdQ2TBVXBF751S+xKswe1UWPqKp6G1cf1UGhGoOC5igwzAMuzk68/cleiYdexvMp1D7NPSdWZuceI3NjebLxPAuZ4auPE6fIzXgxfhTXr1KpcrIcWw4dQhDDKNi4PBasZ4GUWaxg6xaAQNdy5BeZ4WlGHp5Wm5uJQtdABHAn/dNOTRmsb99lXL92Dp93+GP/zjhu5xZxQLu5wX9sZ5wObGMERwYLdJgGuePewyiLbDJcwuaF3OnHRzEs55lIswkzqp4WtpYyao12HGOjMnRUFOPmmTfQ4rARa9gDdzPUbboeFtie9QbDRK8Zh23CGhz83gEc2r0Grv1X8eH5Yu4bEJBQ2ltZjtruIe7TbD1tVM1FZVC4usNebMuD3NwD4RkWPwkb3M3DBjmQG7WvJj3Zri8g+3B6WWxqhs1xejFuPNmUzaP9NDTJpIjhExEPYTsFqH5WGhqhU4+gtqwOeu5DqOki5kF07gEcDHE1px8DzU3Vb4qIbWCqKEdDL//pPTfeYhqvGxsvgwqe4aCCqewRyFYeKsggedxaI/05qKBijHv+LLALxJFj21B3/jYunzuNgZV7sJL5q9gCyDPrlWbRiwHw4uFGerGDpJ29GA1i2lbrrCR7sjLf/HcmEmcqXeeA/FGQtRHoyVcCsWnPcex/bh+SA0348pMLkJq/ZjZdxmm+2PdQ53BBEjG8w+Mh6m5FT5+c7GSgeVCggSoc7TjNs/muqdA82mgoSRkZHpn2zQeL2CNp307oi3Nx+8tz6GFrJjAYSQf3QJ1Dr52/hP6EdYgN8qSSfapNqKjAEqpaDh3cj+2rIiG/8yXuV3RgZFQFSUwK9ry0H4f3pMFr5B5OXypA/5gIoYHucPV1QkhcEtaSD25IW4t161ZhU5QPT66gdjU68luzrkKRCJr+PhqLihvv3LZ5dvLUARW2Pnj+xQNouPApbvdE4+DGKB5TIfbCtpd3zw3WI+diQDtr73AITMVLOwy4//lXuJmRxX1nM/veNZw+cxeGnS8j2d+Jc1an4DV4fpsa5z85A8XmvUgNcaUFIoCEA9bNA/4jk3PANivLSrzM77k1/T0lkHMfgNA0mWzJHefOR0facnH9fj333b0Zc0Z6OdKLbVVFyMvNpjIvE/fTr+Lyh5/hdsEAtv3k+0ikcdn58LA9psdssL3p7WoGqnHh8k3UdI/A188PXq5i0tf8NReRGOjOxaU7t5BbWIz87Nv4/NQjuG7fCH9HW0StfRFJbl24n5GL+qY26ovBBrM52CADuUkc3DDYWIZ8KnsFHkvMEMAcXi8ONleERxN6kd2ZQrOtck6ECF35HOJGCnDhegbyCskOD2/i8s0y2GhMfBlGb2W25QsABqJ7AYnu3aRfnlk/BprL5kFzrLSeLhIJ7HspG7qTTuMtQn4mjffTR3DesQH+zhIyxzSoYEYZhBpztiwwQwUzLVBBMaJ3HkWM7AE+/bwGO/ZvpQ2FEgTKxSNWk15upNc9sluzRS8zAI/0Yu1NedpBIrJxouqqHDn5HRT0yLbm1zlg4Uu7oK5/aIb8tVtB/pSUWcuR99klPCxtgd7HF/7ertCrGKF1pp3F9my+yrkPKFlQneiDZNJnhQhbeRhx6mpcv52BrPxC5D66jau3SoAx9g0DXqZC8wagHGhAxs1i7kOl2abYPXYztombcOOrUqzesIzsbQ/3mM3YhXrcvFKGlRtT4O/GuGK8JpZKq6fsHm5kFKBTKYaHlxecRWpodXqMD9bh6vXbqGgfgru3F7zdJBhlPH6hJzYc3Q5DZyGyCkvQ2CqFtLWB5voB6nrlFETJlyihGmqtQVH7MNQ6Axy8aSxNBXj08BFKWvq5zfablqeE9DERwtnbGXVXHsB22w/xw0NL4cqyCA7IFgjdYMvsYD1PoPZuHkIOkJP680C7CXhaCw9Pa+PgaTUYd47HsR+8grQw2rnZjIjs4Wknw41MKQ784h+wJ47KcXpdaOuC0PnAf3Zq1NzJRfC+F7DEny/LhLbUJ3vPYyB3DOI38VUg9jwnvREpL+yAv5MNZDUX8Xm+AzasCYfD9EzWqER9ei7aDToMdrWhqbERjQ0N0Nn4IHHbETx3aAtl5XYcljjUTzynHl6OUzMzxvrJeXgDVY0dVG41Qdrvho1HnseGJX5QlF/EmcEAJNt3oKVBSu3UoMcUjmM/Po41VDI5ezCQ2zCkeeVo6+mYBLlxsMEAiMYHkZFVBU3wMmyJD6Osw8YKAsju5fVaTnp52plhc/uOI3F6qWsWWxd/OCqkyCtv4GCE9fR+u4AouCrdsPV7W+HHWFJSBlnk4XyunkE8aI70a52i3zKsimf8/qlRS9lZglqtJ3y1rWhoaENdDY1XFI7nf3gMa0M94WRnQIMFKthQSxmjNwURD+x4ZRsCXRxgYDDI5k4EJa9FhIcDVQseEPRmoqgnEX/7D0cQ6cmDBhkgz3M2vcwAPG1nEZppDDtoDJZD1QXsK2CV99E8EIl1673R8rAAIQzMF+gFn/BA6AfbUFTVhC4prQ8ryF+0jxjS/Cw8rKsjmzMAZhdtTHs4AKarLSufueY5MagGcI/mazxoKTaG2aLxXsEE/G+o4CRu6NLw4soQuHsFwpH8poQ2xi5pMxrr6ygJCYWLygMbn2fce0eq7qyheeHwbLyO96+NYMXGRPi4sApx6vwKaMOwG6lGQbsPXvnhYSwJcoONnRPNdy3yOtzwwg+PIDHInVu3Yx0lHCBwI/mYcbAWWfcLUd9CetCm2ecRi30HdiDaVYWyvHRU1bWiifl1nzNW7T2ATUsjERgZBJO8E6U1zehsa6G5rkNtvxHhSSmI9nODWDuMR7nVUPrEYW2ED1wpuCulNEdmAGBiiCfs56k0n4V8TaaUAlW3sqAIT8XKGGsInQnyzjnAeg7jqGLwtJWbEeZB5bhlIZrU6OTgaW3cF3oZ2Cw8MQVJMYGwpXLEYgy9XIr07ErEr9mGUHr/xDqeD/wnHENleubMPud5j62mC+klWmxZy0P8+PunQu5GpVnIlvpjS1o43TMtRTGOoup2Jtqo5GP5rkUCopMRHR5s3nzML86ixxQYn/k2JiadnMq1HNS3s3LSBJFtMFZRhhDobo/aj47ilZ7v490tAnT3qKGnzc2TLfrksIlPiTnYYGYxWqaB3ML9XGFQdOJuTjl0YauwJ9abyk/13JBAzqZsHqdB8KbJWG8THhVU8jA7kS2SU5IxWqtA1NYkuNuLyfELpsD55tNveh9KWqilMkd4KGnxdFLpzsYbReNN5MdrnAsquHU5PKlveWsl8mulCJ2ACpow2JCNggZ3pO2IhYsNw3Dwfc0FwGN6qTpmAgYZRbap6BHq+8KxabsfBdQcOKZsMoP5MDvkb3ksfJyFGKZsi9Fh2Zfimc1jlq9FQtgs0D55B81XBbRhqdgdZYf6ezlwoHu9bcZx839twcdBb+Hzn22Ah4MEY/2tyC2qwrBCSfNghyVki/HmcYSmxcLD2Y7ycGtoXiIEJ/4Hzjrsw3/++z0I577DbO7UShQdFcirNmJpWjy82eM+em20qxp5lRokrk3gAjHLg9g8MUDgkmBPCMZ6UV1YgTbZKM0XjTs4DuuTY+AhVqO1liqT1hEoqaoU2QRi+dpkhLIfJ9DyU/S00MZcixGFCkb2Pu8IrFwaC39Xe8pduvEorxJK/yRsi/WjudfRWKrNY1mONdG+3KPBb1KezYn9j4GYzSZ/Ltjs67z/WcHUnlaeRg+jgd1rglBs/tI0SdWJI/i1/Nf48udpcBRRQ+wL6HPY/WlAaH+2fej9eiq7TEIJvZ+aeQI/eDpQmwl6Kg9NjPE0Y7x/JlRwmiwoQG6+9cFs9jVsruqrwv0HuThz6i0E/ugk/tv+JKqwLAkBD9Qz0eYy/zwY0Hj+AroS1mFlNFUZ7JPkBRU2J/xjo+njtvZrZt8pGjJ7sffNOs/fLllEoPwVSOut/4l35Afw356zWkSL8n+VDJR8jt+eKIDaIxiv/OBvkEJZ82yPYx4nGiVlsnYOXFb8Nd7+f70sBsKb/Q8AAP/0SURBVNS/AlH21KJJ44dE9kX/v2CmvSh/OVF2lOJRhRzB8QmIDZ35mGBRvhlZDKiLsiiLsigLJIvb2KIsyqIsygLJYkBdlEVZlEVZIFkMqIuyKIuyKAskiwF1URZlURZlgWQxoC7KoizKoiyQfDcCKsNQWBEz/28RjqA5IodCxVAY5he/SeHsbiZqml/6OsKNg+ZvOmlUp2L0UvN5BBZhfY6pZ9w7m1jTP1kfYyp2pumfo+mzlynE0kWZIoySqmLwxO+wcb4dAdUwDvk8pzfBIEfBvQeQjozTPebX/srFpBtFQ3Eu7t64jorWQZ4f9IzFoB6FfIwdb2jua4GonSZ1Px7ce4QOhTWRUo+2rAe4X9bFnQxkEYOyE4/uF2OIMYHMr80litZJ+qdhpA0PHrXytFHz9W+jTCGW/tUK40oNT+E/PYmMduQhu6F3BkXiuyTfjoA62ob02/Xc78Zntb9+ABfeeRP5Uvk3Eli+DaLuysO773yOW7SRdMnGYfwGxs0C1O0aK2ImR9R8hDbq/89Z/wJq58rJN/GgcXCyytAP4upbb+EPJ+5jUM2fNs9E0Xwfb32Sgf6xx+NmhqpO4r38NqgoIOuGKvHOm8U8bdR8/dsoU4ilf61C8513+zaqu+TQPIXfymo+x6dFLZBNr1q+Q/LUAdWgGuFIj/pxBbrb2yCVdmJIMc4ZQKscRgcjNtJrw8qpZSpHe5yNhkolnqw5E++8XYDuvqHZy1uTBs1FuegZ0UBtIXuyfkf5fi0yZx8kFkIl07tnit6mefW2CEd8nZ5FWxFfDVSuDFHf7Bi+jq7eKaTWpyWpsvNWmzLP4UKjEPGpaxEZyI5yk0/NHkmYTnJOX9OT92HU8mRN0lPa0Y1h7pg2E9dnc9ZneCe3AX1DMp7GOUHUZCA0/hdYvI2tqZ2PfxwgcPBAkLIKd4rboTZno7qBWpzLLkfR5atokVlKfD1a7l1FrcYetgIh93tunqI7e3/qYZ7Wqif7G7XDKMzr52mjTKjqkQ0MYpSN3/wGjuTaxUiojyPMmjDO8B0d7WiXdmGQ7Mpv5AYoZTIo1WqzjZlOM208H9l0CrGUCXvEIbemqjI2E3+NzSmr3PQ0lqGeLgxwZ6Na98RkLl154Yiifd3oaJeig3Qdpc1rsg1GIpWbSaQd6GW+POPxzvz3sKpGwU7QZ7btHaSxaqCUd+DqZyeRW92G/sGROR8ZWWinzFd7aT7GyC9bBti5rOa7mW1GhtApZbbpovX651VK34Q89fF98rr7uFvRD0VnOQqKy9FYV4/GXiXcnUWoyruDnOIaNNdVoVWmRUBwIHdWqkkjRzmVrw/LqtBQ1wJpYw0G1Pbw9vOAra4fmRffw58+60FiqgMMNp4I8HSCBbvLiaEfl35/Arap6yHpqkJROeujFk1k/ICQIDhKxPP2YScSQl7P9KZA11mBfCu93Ujvamu9h0nvoADYU5vWZzCMdZXg6v12BEUGTTCUdPJ6XLlSDY9oPwwXZVPAqEBTUzOa6mvRrRDDP8CHO9bNIG/ElfR62KEHmQ9zUF5Xh4aiOgzrKdAEu3HsG6uuoGgvx6UPfofrkrV4eX0c/MNCoci6iWy1B6L9Jo/MG2m+jfR2J0TRawJF02P7gI4CdUUxsh7ko7q5Gc3NrWjpHoarXyDQV42rH/8GpweCsNJZDxE78NnJiN7qBtgEs9N9GKROgYoSZuNK1HM2rkW/2hY+ZhvPeWaF0A5OAw/xVoEHju9MhKutGD05J/FmjgFx46Vw2nYMK4JIR8hx6T//D2j3/y2OrwmDrUGBypK8OfvrL72Cu5o0vLQqGKKRCrx+Qo+f/CoVbo4CDNdQtp3ZArugEHg4iDE+3IHivIcoLa9FS0sr6uq7oXH2gLcbOwVq2mHIyi5kZ6SjtKKRbNSC2o4BeIcGw0WsQu6Vm6jrH0B1eSlq6miua6oxpHbgdaK5NmlGeBuVVnJ+2MZ0VtnB25e/3l92BXc06/DiymBaGwb0V5YiO7MIFeSPrS0taOobhYuXD1wcJDCONOBqehPE+jZk3MmH3M4fYb5Tj0ycVdcQ0tVWAo2iF1Wl+cgpIX9vbEJjUw36RoSkqxfYOe+yrhoU5WbTe+vRxPyhsRMj42K4erjSdfJxASU7nfPfo2jMxsPKQQy0lSGvtA22Pm7orcjEp++fhsIpFK4SCTxpHTiQPlOW9LgcFUU5yMgvR319Nbqkg+hrLkOlzWocTgmHm70RQzUVyMsqQllNLdmmFc09I3B084SrIyNFzOVsf1l56gx1sP4W3vnjv+LExXR0qSkzU3Xi2snf4dPTJ/DFjQeQ6xl1swFXXv8NirpGoKNdpnceGqpmbBjSHiUF0la0SlvQr5j9gwVn+nP35GlcTi/DqJ5yGWUrrn34O2S1MNrj3H1kUR8sExmsv413//RvpPdt0ts4ofdnZr1lFr3f5PWe/qEIu//Se5+hlGVE5myFEV8/Y8RXyu4aqDTPbR4CNQP1QB0u/OFDlHYyDDNlf8O1c5BUGWl1ZmmrpSy8e1QFG6ES3a2dGB0fR/WnH+JUcceUA5eHKj/FJ2Wd3Gs66uOD9z6e2kcJ3wdHKyV9B2sy8PY7p3H7YTMYsdegHqTFeBNlXaNQjwygd0wPG1kvOlraIGOZjHYQ1098jLJusoeBbJx7G29/dhn3pXKIzTa++Cajdg4/5gNDMSI27YC2MI+jiRqo4ihPv4nkA0fx0kFb3M9shZoyT728CXfrxNi8MpQ2LRP6ctO/Vn9j/bW4+t4J3Cru45/D6hXIvn4Sn1+7ix7ldJIrQ75MFXntNbz+6VX0KsnRqHwtyMxAp3ycMqpB3P3wA/zxvTNIbxiEiVbPcHMuzr3zHu40skclPNn0bfJDpvMMsinpbN2XljbaS7/5FLcyGjAupA1Ly1NVz5ipqtqhGnz4/qf4+ORZPKzuoOxyMtu2iLz2Ot7gdKUJJV0LM++hQ04Zv3YUuenncPL8VRS18Y9axgZK8OAWI5KqMD4iRfqZ93Hx+h10jqhILy3aix/h7BunkF7Wzh2erlVIcfsx9ww338cJGv97Z6+jijLygdFR9FGmrdbr0VbdgvauIep7+tNwPfrK7+CNM18ho7kfRrJjX+ED3LxdS3rr+WRlpAXX3ziLm+k1GDVScqOT03jO4OyNashYVcY39K2Tpw6oOmU3imsa4B63ATt37sHOfXsQOZ6LM9cfwH/FDuzeswe7D+6Hb10W8lrl0JMhHv5pbhqqVuyJlNXLIXFfglUr05AU6jHrGZvs5P3+LgkSNlIfe3dTH3sR1JOLe7X90M3VR+llfE59sBJFxw7aJb3dYjdgh1nvKIvey7eb9T4Av7psTu/pHxow4mvAcAFuMOIrlZUcTvksT3x1t3NASMpKbEhdirioCIRFRUKZeQ33a/v4D0zmIKl25jyclaTqFBCP1SvCERC2BCmrUhHhaQNFfyUGzY9WLKIe6ucIl+z9Rq6PbFRpqQ9qn+vjmFUflO09OvU2coZdkLZ/N3bt2kF/dmLPplT4utjCJdDcZ2Qy9bmS+nSAyKRGR2UVRtT0fuMIHr3+HnJbaA6m2PgK2ZgF+vmfCbpErkWqJh9VXVRqa7px994wNu3egK3P7UHVtRLK8nSQN1EG6ZKGZSHuEAtGn7I/5jM9aKgqx70v38XVCmDFxhQEU2ZtkjGS61nIncMQbqbjJsa74L6F5DptAkalRchqM8A3MgGr1m3CwR0b+VP8TSqyRwVaDL7YuG0HdpIN9z23D/5jj/DunSra+Ibx6A2ms5h0noVsyp6bTnTFqKRf4uT1enjERiImLhrRcfEIQzs+Z1RVChoGCoqV5bSO5H7Yvn8fVsV4W509zMuotJDT1SeC1g/pemDnBgQ628E0Uoc3P7iJUacobN2yAzu207rZfRjrlsfC2U6E3sIr+CKjAz5LNmHrjp3YvnMndu/fgIDxEpy8kINuuRJd+aT3vPdQYFb3o6KqDKagZbSuNiLW1xdLUpchwM4OcatTkZKaAE/KKKec2UOBP+fzT1Gu9SLdtmHPrr3YvnsNfHR6SAwGmkmqjCg+nL5RA/vgYLJNLKLj4xAm6sHlT/LRPTTbo49vhzx1QGVnK9qvPI6Xjz2HVHKYiPjV2L7SDUP+63Hs0EEkR4UhMnEDloVJUNU+DL1mEJnz0FBh7434uBCIRQlYunQFIv1dZg2odCfWv/wSjj23DUuiwhGxZDWW+ompRBqBYZ4+uizceIMRdqnH8BKndySn9zbSe5j0fv7wIbPe60lvMapJ7+noCY74eiwKdy7dQY9KAxVHfNVi/+EUuIkp2/B1hWBsEC11tWjuHoPOZggVlBlwi5Ubz2wk1XEuc5juGw4+4YgN8oZbUAySlyfBz8UGIk8TPGgxTZkwkyucOcIlCdeHD9YfPIaD21LMfWzm+mA6mLR9uHutChuOHMORw2mIiQhBeEwyDhw+QuW2C5z9aPFP9LkMQW4UQIQ8UVNI+gl0w8jKKoPI4AIvsnEzZ2MztZPmkTs3dR4Ru4Zjx1IVcup7MNxZivvyFVga6oOA+L1waclC87AczTmXIVmzBcHsgGL90FP1JxBQuW2qwOWLp/HR+1/CkdERtifAlYKHXt6C3Go5XNytCLP2Dggzk26nt2XnuwQJAfaor61CjVQGnxjadChIkTk4Wb//MA6vTUJEaCiSNhzC4Z0hKHvYBKWyD1nZvM6eygHSeRrZdErg1nG01zqhhqO9djXXU0krhx2jvXI0WpozmlsTHLHx8As4tHUVIv2caW2Y324WO9/ESV3bhuETnQIf0tUgq0d2TSAlCoewY1UyIsLCELd0Nw48txUBrjaQ3ruK/sDN2HPgMFKXxCA0JBKrdh3E915djoaHJeiSj6A+48pj7qHAZhTANnYdrY0j2LImBaFeXohMiOFAnHEpS5C0JAxONlPpEzQhyHtUhXUbduDQambHCCzdfRAH90RBYiOicKpDa+FN1FPgdXSnrF/ahOauYQq2DpAoZVAxRMq0NfNtkacOqEYajM/yLQhzt5yaL4F3YAh8k7eQ0/FkUZYtSDypHKHSwqQfxwi9MicNlbYufrfRTznhfrqM0Z+kDTH8iffcKwyhQm7JDhg2zNHHcdYHwxxTH3od6b2Z05vfLSXwCQwlvTfD14kClllvSpg5vWfugPZYfvQYRPUXUERlePXNi+gNP4SN0V4wDhTjt1S63anrg8HOBb7+nvByE0JJgZeLlqbZSaoSyrvnIldxi3xipQsgYhCgKRuNHsMdMnJo8z1cHynYEONn1YeQ64O9nxFi5UNOiI30g70VCUFkS/aiwbO/T+2TFwbk44TB2+imkNnmcSnDlFjrNosIXbF6dyry83PwID0diuRNCKXs0cEvEXsD2pCT/RAZt1uQtmMJf2K+QQvFk/Q34cEmCOzdEBDsAyejI03XOL1ElQSZ36hnH+ZNp+MykutriGcnw09T3TPxMP7dC+vgpGpB5p2v8M77F1DWY3nUAwR5u3PQSV5s4e7jBqFcA4OObER68GTTSZ0nyKZsXlhf5reqKDiY/Pyn0l6tqKpCtiLsErBrBXsEMvs5t56Jh/DvXlwHZzXpevcS6XoR5d0KaMfVMDmxzyOs+fQC2DnaceQAtXwItl7+cHdkvm++LrCHd0QgJKoRjNO6UskGH3OPgUp0LTyXbsKSQP4ZMSdkd+ZFc34zxailsZsQ4eVO82gel9ABHmEOEJgJGONjchi9fTjiKUfqtbGBb9Im/PDnDN3CYs+0SfuWiNkCTy7MRE5ODlZrm4KQjQdcaNDTgwOD8gkkLoh6DA2VQdVM4+3oHFJM+U7ihFA7bGHbTseNkIiYQvP0sYn6kFAfk3pbdKQgxeltT9nNNL3pz5TYZRanyE14MWEUN65ewxcnyiaIr8rmHNxKl2FZymps2bIFactC4KIXcdkd69hEDvY4kur8IoILQ270KzCm0UGvU2OooxD377VxqF0TNcr14Rw+dx8SV8QGO6AwvwCdgwxyZuACjayrEvUDfLBg1Eh1bw/kY2po2bNaZjSLiJ0RFeRutvHyGTa2IYOpR+T8J9rW75sQMcLW7YAx+zze/ug2UhgKhdFobXyxb18Ebp98B59XBGJLchA/zxJnRM7bn3nhMVor+5SfGz9l3Edewc9/fhyDjz7CnaxW7utJFpKrvX0QklKsSK4cHXcmxkVDsXjp+t147uA+bF0Zhr7Lp5BR3Ue+yc7/B6SVpRgYYZ+mG6Aa6UFZZTW8wzxga+9KNpqHbMo+uKP388RSkZmqGghPM1V14wRVNYGjvTJDCpxj4GM/iWSZLkzX5HW8rttI136zrjobN/iLM1FcXod+mYojBOjGleiuqcYgZeU+SxKgqqtGWWsPRtiX6Y06KId7UJBfCKfwYHg4OCEoaclj7qGEwKSHk6crFxgnVBTY0jUhBmUjUM72RX2RHQJ87SGtb8MQqyANLHh3oLK+i+1+1A4lO+HxlNwEwSM4Fqlr07BxfRo27NqM1I2J8GKPX+awx19anjqgMuGCmJWwv866hphIHkNDpTfauIUgyqMeV25mILuim0PYThUyMdfBzF4MrAYSe8/Rx32uD7ZRMvtP15vJLC/NLYz4+sIBNH51miO+HtgQyTFrDBTw/N0FcDIoMdzdjGzKwqS29hQYzLsvF/HmJ6lOl6n3SRC+Ig3qB9l4lF2A/JwHuHXjc5QMazFq3iz4d9hwfcwqYh+y0Tp0ZV/AuWvpyCkoouCahasX38e16l4ugDr5hsGu5hHSHzxCGZW6lKRwmwsnEm9sJRur6x9wNm5pYzau56mdA2weDWi9m46aXuVEJjddnMJWYv14LYrrx7E1NYSn5ZLOsfu2Q0ZBqs1rPRIDKaNiq4VRQuftzwQJBcoBM/1Tz3Zckz2V9f5Ydez72B2hwOU3vkIVZWtCjwQc3+yC8vQcjnQr5UiuxXjESLfsO4+cdpPSVXwLVzOK0TtuDx9fbzhRfTSu5XN1CnNozLyAO3cfobCoEA9unMXlKuDgTsqsHf0mdJ6VbEp2mSSWjiJw5TEkuXfjwb081DW1ocOaqsrWAPMbuMCWNvy5ErKu4tu4xunKvklAugpIV5o4iU8ijqcIUHj5Gm7eeYgCRp/NvINLJ06jumsEgeufQ5ygBRevX8PdrDwUFuYj48plXMzsxeZ96xDqQRvopiOPuYdKcNJrIgG2iNgdyym4N5Rkkb8WY2CMsndrI4s8se7AKnTlpeNOxiPSrQD30m8ivXyY+wocS3pCUg4j0UuGvKx81NS3QCptQ2VRLu6XtWJUM3POvi3y1F+bUkrz0WS3CrsSfSdOBVe2FaBashL7kizlpgHt+XcgizqAXUkh8IsInpuG6uMEiZ0jJONtHKBscNwPa1cEUflgVeIYlahKn0pMtfShSDiMnQlBc/QhQBxljawPdXsBmu1WYteSyZJY2ZaPKtJ7/zS9h6P2Y2eiP2wsJcyECOHi5Yy6aw9gs+UH+MHhpRyfXWwrwmhPHhq7htDS2IBaozsSw5zglrAVm+N8IVJ34c4sJNWCO41IOc6TVKfvuAxiVy1JxV5ONxEcKRtoupmDNmUPmpvr0SvyQUKUKwQhm3CY5kKi7ub6OP5cApwtj0WMisk+nB3hFRYIo0yKwopm9JCNGjgb6RC1bCOSA9zg4GQPRXMNatraMeYZjxXBEjQwoiZHOPXgqJ26wVZunrrbWyZsHM+onb52qP34JAZi1yCKssrZ8BsCG3sYWh5C6rwZP/nBAQQ685mGLWUzzZmV8Nn5Kl7ZGsNtUjxFN2Ce/pyoZjbTWoOWYp2PCg+rbfD8YcruPH0Q7i9B+dUi2K5ai8TwEEQE2KCnsRk17Yyu24A6akslCMDyjUvh6TD1Kz0j7WV4dLcIDYwUSoGu3ycJRw7vRJT7KC7/6RMYli+HsK8bza1NqK2uguOS5/Aj9mzSzZlsHAA96VxEOs8kmzpTejo4QSzduTyRskg5+VwF2nraZ1BVxeQ3jMB77FACXChLnWlRXteHdwtJ15YpukYH+NGYXTDc3oE6CkatLY2c/WRwx5I1q7nnln724+hoKoe0pR3NjfWoremHe8JGHD+8GWHeLnCizcnbbv57xrtKJ8imTha/E9jAxcmIZspuOzrGEL0imbJKBu4zj4Cuewa7YbitGjXN7Rzlta5HBzfyB/fYjdiyhDJTr0C4CxXoKa5Ca5cUjY2MCtwJh+AEpMYFwdGyjr5l8tQBVeLgjsCgCITQ7mQpnyUOHggIDEcYK5+41wSwp8kIj12CYE8H2LvS5IaFwtWFHM7LG/6BYUhYRSVXfDCcKRgJxFQihYXB090NQUHhiA2jMt162xNK4OkXgsgl8VRKWL5kzvcRHZeEIHf7efoI4fqwIR0Dqe1gT/YMdZre7BNtbkVN6h0y8dpUEVFWFES6rNiRhhgK7uweiZMXQkLc4ezsDQ9Pf8St3oY9q5eSPhG0yOwp4DrCL5ReD/eY/JRWIIabrz8i4ihTo8Bt8TWLSOzdaQzhCDeXpDauPggOcKUS2Au+AWFITtuN7auTkRAUhlC6h+sjxB+xER6T+Itpfdi5+CIiPIwc1wXe3t7w8w9G/Kqd2J4cDhdaDLZ0PSzED67u3giOiEa4jyu8/cnuifEUdGxgx9k4jGzsMtXGCWwexRAZBfCIjqbFM3OD4IQWknuQL6JWbMfyWH/+u6v0stCGykuyaeqmlYikzc9id6bPfP3ZOfvA38OVdI1CXIAPAsP8ER/uSeMXwck7HEFkLy+65u/mBI+gSISFecGZteXti8DQWKTtXI+oQCrVxVMrBwd3H3g4OcDZk2xNPrNi+05siA+EvWkAZ//4CZL/4X9iS5Q33L18ERqzDLv27EU89cUAckxn5stu1jqv5P2Q2ZjX2Y10jiSdfRETGYEgVwpejEnvF4DI+BXYkpYEb1fyGxtH+HJ+w8Y0fXPnxYHmarqu6+MCab4lcA+kdRrK5tMNnl5eCAyJQur2HbTB+MPBjmxO6yXMyw2urp7wIj+JWpKK7Tu3Ii6Y2YTmRuxANp3/Hgll3P7kjyGelBhN6CiEM81nsI8H2ToIUdHhtMlP9Qlb10CEBPvAxcUN7h4+iEhcje0bVmJJTDStUScOTR1GfQeR7s4W28Qtw8Y1SWQ/p1k37G+DfLMIFNPT01CfWr6JPuYQRm5kJYtYwpMbF154yqeRxiZhz6y+bh8WG9HMi79OO9+0jRewvycnuc5C6FRX49XEXUj9OBOvrQ3iHq+w586ztvOUOv95VNW5aaJMTEYDjZkGTWMWsevm1y3C922ivuf22ye55+sIv2aMEEn4RGm2lheUOPuMZZEptSiL8qSia8frP/0P8P+7P+JAMmXYj/tmw6L8XyeLAXVRFuVJxaRCc2ExxJGpCPKwfP1uURZlUhYD6qIsyqIsygLJ7E+6F2VRFmVRFuWpZTGgLsqiLMqiLJAsBtRFWZRFWZQFksWAuiiLsiiLskCyGFD/SkSvGeMRMosfMf5Z8hcHI84l7PT6MRV3vu5cajEfGONIEQujOIPmqbV6zg7MLsqxce7ns7OLCRqVivsJM7vDoFVjZHgQA/2DkCmmUgT+muW7HVDJyUaGhriDbr/V0/U4COECyEhzJjKbrZhNi/LUwsCIjQyMePM6yp81GJGdkDZCPvGkfRhGkPUwEwPsbFrzS9NFIc3Co4YB7vzfp5eZYD2FNA95zX1Q6QwwjLYhK7MJijlZXwZ05OWitX8UWs0oKsmONzPuIyMjHTfvPEBBSx93UM1fu3d+xwMqOdnVa6jpV/G/fvm2ihlCqJqDIbUQMtr2EPca+6H9Vhvi2y3qrny8++4XuJ3xAN3D7PzSZ2jLUSnnE2NPetCHfgCn3jmBVjk7WtL82jQZrjyFj4oYt+tr6D0LWE/ZnoNHjd3cCWKG0Q7kZrViRDXJSpsqetSc+QgFDT1QjfXjLgXT+5VNaGtvQGb6RfzmTDqkjHn2rBbAt0SeOqAuOKTPLPNeN+ooE+1Feyu13dkLBUfJpB1VJsWXH76PwsYeDA2PcMe48bfP39ekGKiN2aBrlvupjBmVmeF43AucTMLxuL9BSTv7GJVG4zMAgnQD6ckghO++wyCEg/wOb26Lg8Z1ts8CjZu7zZnntPLi6JuIJexsT6GAunw6KKBF5taHhJWcMmuY3CSqZkp/A4/vb3xk2DyH5hdImE0Hh/kTmZiw8nWgt4t0kaKrd4DLnKYO3QS1UoYeDk7Xgb4hfv4tt1h0MlAmODgBuDNSWapAPwPOUbvdfbIJ4Jx+XImmrHO42ChAbMoaRAa6Q8RO8qJSV9bfw/te9yBGxxQYlk89UWs++B83Duq/nXyru1+GcUZ7IDvJWrLw/rsFNDbmE5P+NVtb3CWTBl2FnVCO0/vN9xrMbbcyyN3wKMYGe9A8oCLd+OvcnI0MPh5yx903E6xn7x2HOB837jf7YgdfLEn0h6OdGPzvQxm8T4bujjbqn9b76BiG24vQMzoKg9ARcYmp2LV1C7Zt24ntKX4ouJqO1kEldFMn8a9O/uKQPg5sNj7fdSpnm/JxJ70Q1XW1aGptRo/cGaGBQlRn3cZHb30KLQUTN7EAnsH+sDMoUDFXW9zvnM0DYWJUIOfyTdRz0LWSKdA1X38P2IpMaLl9BY9U7nPA8djhxKPIungNDeSsXeWFKCqvpvFPAgTtDYPI/Oo9/OlTBiF0hMHWE/6eTtDI2lGc+wilFXUT0Ditiyd8XB0gwiiyv5q7TYdpAEEm6sE6tOkDEe/v+kTAvuk/8lENSefWR6jDQEUpsrOKuLba6HpTnwKuXj5wZTA5eSOu3qmHDfWX9eDx/bVlX0TesCvCSFfuqD4qYvtKb+NGswnRoV4wjfairCgHOSUVaG5qRktzHfpGdHB08+AO2WDwuCFpBfJzslFa2YDmFh4eN6qxhYe3K80bAyM2kE7WgLsAhLppkf/oHirInk0tTaivlGLU0QcBHo5QdVbwYETxGry4Lh4B4ZHwttejoywf9zIL0dDQgAYKHP0DrShr1CEykh0WLoJ6iOZxLvgf1KjPeYDsogo0NjShqbYNOq9g+NqMkN+9j9c/60b8cnvyCS9OB42sAyXUVslEW11cWz6sLeMgrv4xF6t/fITGYQ9ohlGSn4m7+RVoaqhFV9sg+ltKUGm3CS+umgQA5uWUoNwacuc+C+SOstPqnAx88t5UsJ5Q2YYOnQ8ifcmmtFbq2jQIo3E72ImgGmxGQeYD5JdXob6uFZ2UmDTnX4Yk7UWsiI5AQlQ0EiJCEBQYAC9TGz49UYMtx3cjysfFPOd/nfLUGepCQ/r0DGw273U1Cj/9A87daoaGQo1+pB4PafEqNCr0066rohK3taIBnb1yyuuorezpbeVPgfVNEd0g7nzwHgddu9MwBJOIyqYmBl17F3eaBqA1alF96n2cKuZBeBYZqvgUJxkcj5XXuiHcpCz5D//yOi7dKYVCZ5oACGY2D09ACI02rWhrYxBCyjK1cmRdM0Pjxiahcf928jI6KfNjvKqbH34wo83rH/0OWdTmjHGQDDOmeXnXEwL7popJp5hbH7pfI2vAV785hZsZDdCI7CDQ8DC50zcbKYsmqw/X8f2dPsv1x0CFwyUP+f5GZvbHNqR3Tt9HH2Xr3FD0ctz67B3caJNDOz6K3Dtn8fG5ayij8pNZfbSjADe+eA9f3CzmmO0aeQv53Fu4ePMe+qgEpeiC1vwMfPrHk7hT3cvNi264Gh++9ylOTADu9DAo+3DvYRbpNE5B2YCuvFv4/Ue30Ut6aBQDlF2pYCNQoqeNgjPdPz5QgVO/PYs7pV3QUZBm0LybX3yEt8+VYZSdo6obmRf+p1e24NTrbyKfkRUoMeinTaKodYj3CUpCGJiyTdrK+YRey9r6BGe5tvTmtm7zbZG+Uz+K0qOn5CZ+9+lFPJTK2GFs6M29g2u3GmgyjdxmawEA3rxdAyUHuZMh9/YZnL1eQxUXVQfmljih7Heoqxsq/VSwnqz+Is6Vt3Fnxmppjk+fqsSAnPkvbQg3PsbnV26jnfxDCAXyMm7gVrOC1gxtntS4xE4CodAAeWcZ7lFc8PSPow3qr//nuk8dUBca0jf+2OtjqHuUC5m9M2KXr8TGbXuwdX0EHGxdkbBqBfwpW0tYtxapKXFwF4/h0evzw/qmiJGHrjUb/bBp+04OXLfvyF74KR/i7dvVFCx0GO6rmHikYRH1UB+6RszBwKRGZ1UVGhtVSNy4Hbv3svHvRXBvLu7X9kMv9uIhhB6JWLWKQQg9KaLU4c0Pz2DEJZwDxnHQuDhn3D//Iap6qGSiTaSr0tLmNrNNGZQwjwf/WbjlVjI+MoQuOa/TY4F9095uGK7BWx/x+oRP6MMgdh+ikrKajrzzOHGtHl5xUYiNjUFMfDxCTVKcfS8HQ7Q4OQhhmRlCSH3t27MPB4+v4frrnaU///gEdKVfRkknX9KOd5fik/vtiIv0h1BRh9ffuwWdTzJ2sXJx+w7s3HMYKSFC3Hz/U1T1K9CedQGfZfQiLHU7tu/cwcHj9hzYAK+RbLx7lnRSM52UHOAud2QScGfj4InUVWuRvDQJYeFhiIq2Qealm9wmZu8fj1UrIigzTeTAiOFelG8Xnse1cgnWkg7bd+7C7t07sdRnHHVNDOxHYY02rvngfxp5O7Iy82BwCMSSlWnYdng3lgW7w4ay4pRVy2FDPrFy5VrOJwQ07rc/PgO5UxjCLHMQ74wHX1pAgmbjMaFs8eFJmhtBCPbS+HebIXceYyqIWUClbcgCAHQICTFD7uI5yN2lk3noHpr2HJZK9OgVyxBgPxWspx+lkl6u4fo2UBCtqRqBZtzIZf8nzmRDFLKSSnryzb27sD01HGNqqlasfFOn7MSdsydxq9CIQ9/fjUhvJ6ro/roj6tN/KLXAkD7j466bbBC5di08hI2oKSpHl8IBiSuD4WjrQv3EwUMkQvyapeR8obA3ypA1oy2nqbA+azHP7Yb9z+HQ2iSEhzDo2mEc3hmM0oeNUDJ8hgfgIRZM21ld4SwwIx9oO2ZG3PTyD/D8c9uo1OEBgslmgKCJgxCGQiyKR3IyDyE0UoaVUz0CFw9PyC3QOAdHhNmMoY/DLPNZBmvz6HPbkRBtbtOfb1M/24clAnc4C82H7nIl1TzAvmlm0MlIH1osTJ8JiJ2DA6dPv2IM9dmXUC/ScjC5Tiq/m3rksGcwOcWQGSbHWrFACM397aH+7NhiZHgSrpsJ8VvxHPY7SnHjfhNUWg2a7lAm67kbhxL8YRqsQlZpII4cPUKLdAnCaE7iUvfh2KuvwLMqA9Xdg6i5eR4Dkfvx3OHDWB4biZCQKKzZ+xz+5vvJKLuRQxmnDkaaHxMcsOnwizi0bTUHuDNQZPB0toWsvw1VNXXoE6pgGhgkHYywnwAjRiOJHfzsIkQrZX3YsAn7tyxHZGgoopM24ujBzbCTU7pJU8DsNh/8z2TjjVVLEjBS1YjSqmaofcK4M3RtnHwRHxsCsdjsEwGuMI20UVs0B+4eUPRIJ9tic8B8wtqI+mFk3avE9l0HcGjVEoQGhWPZ/iM4vDuc/EBA8zsJAHSkOetpN0PujA6QjMmh1htoTqzao4AaGhsNL9tpYD2hO5zIp9j5wSYBm2Tm8wLoSNfihhjs2HWQxhdDm9MS7Dl0CFu9GV1gsl157Q18kt6HqF2v4vixlfBx/faiSxZKnjqgLjikT6CjgmGe62InrP7B32JfSjAGSnJx/fwJfHIpE4Os5KLAwkLLBAzMoJm9LStY32wS5MOga5ZrtvDwdoNQxu/MIsZ4mLKr6jFEJRzHcGJCjqmhy0kblnGHHlvGzwCC7OxS9sEUA+lR0Q5Gy2KaGklPkyloBjTutR//FHFeTuS21Cbdl7hh6dQ2qbTTU5B/rDwO2DdNjAZWUs6E2PH6OEJLJarJP2AqTG75dvz87zbA04EFcdoA7FOwfgqEUEi9MQjhTBE6huHoyytQfPYe2rqacfXTAqzddxDh5FNGzSjNqy8CPZ25hWwRF59g+IhGoNZoMTY0AHu/ELixU+wttwgc4BcdBOHIMAV58guyAeyXYNeKEB6ORzq2PTyDj8/fQMuACvauPvD19CQ1JdQG3wj3BQmrb0loKcsV+tpNeeZn7+hG5TMLWszMbB7nhv/Zusfix//4D0gJFKAkOwNn33kT13NaOJw0v7lPgimtfcLRqq0fU1tx1BZvC3MgNJINRoEYXw+Ol8aJ0AFekY60ufG6TgAAnZxgz60DHnL3o59vRIDHLJA78ucpa2keMRq0dL8nbU72E2fBShw9EekiAjM1NzQSdW8VdLHbsf/AOoR6OnxrD4VeSDHPxpMLs9WCQvpsKNOc7zoF3HFtILbsfQH7n9uHpQFGfHHiS+7ZjVFoBy9HAXoH5RijhWYUO8/ZlgXWN13YKwy6NkgZLAddk/dQNsFD1+xEYrhSdsvB8cYn4XgPMng4Hif0L0YbEjP40jR/YW0zvxWJbakm70AX+ySasgOhgysCnew5aFxy6hps3GSGxiWmIYqRAuhNXJsMYDRLm4+TxwL7ponQwW0CYjdDH9pcAqOTIHQPgBeDya3bgE0cTG4zVqyPN8PkzP1J2GHV5kbnFVssoQzUr/8Kblw/h887fLF3RxxlRSLYugUgyLUChcWNGFKOw2AwUECXoS43C0Uu/vB3dUHw8iSMlpWgRNoPpVZPC1yH0aEu5ObkwyMuGp52bNwU5J1j4D0BuNOi5tpZ1JpCkJq2GTu3bsQSbz+OeDp7DBEjOHEFekrLUNzaA7lyDKOyvv8/e/8ZbdlxpAeiUXW9v7e8u+UNgIL3IAgCBEHQNT3bssnulkYa6c3T6L03z/zTmjXPrDXSSE9aepq1pkcttWibTe9BAwIgARAEQHiggPLem1t163r3vu+LyL33ueacc6tusQDqRp7YmRkZGRkZmRk79z77nG3PPveqDbf6rrzSy/9sZMgarrvLPvrZj2L3eLd1nP6h/adv/NbOD4zYwlqc3GJO8MWUC5vaIQtzohljUJD1rhvutS04qdVi7tZYj53hQ/LWaGtWNNnu1/ba2V5+cz9qfWcP2Es7jqA/GIsFddkLABet5Uvu7tVL7t79gQfstvdsx+X8NG9UmObFetOaBVDT2I4rxh322v6j6svY6JCd3fuy7b4wYKN8D1bIbum+1/7sU/fJmdZUM3F/D+CSujmnL+mb8QV7Uc53eH/h2/bES/tsfPkKW7Gkw0YvxuMfNYvszndttFee/Kk98dRLdm68yx787IfKvqxvMtBn7XziG/bTR3+JRZxeurYAC2C7tdU32sZb7rGBx5/OXo73Y70cD7tqzEiJwwSa6QWC45hF9Lv1nd22edGb9r0f/8KeeuWIjXfxpXFt9tJPntJL4w4e5Evjnrcnvv+C9ehRI8hE/WihBMaxI5hK9TmcTVq93K3MC/smQd2S7fbHD7RLn+dfnazPhG2464/t+q6j9tijz9hbu/ejnC+Te8pfJsdtvF5CWH17hJY1d9mn3jdo3/ziV+38ez5kt6/r1E6wefVt9icPjdvjf/9t+/HPn9SL8J76xQ/ty1/9uY0+9Kd248ouu+b9f2rXjLxqX/7Od+1xONHnn3vGfvadb9s3nzpjH/mj+20VX3tMXSbarRGXqu7kYdWaOjijBhvpP2+Hd71gv3r0JVs4lP+Dfan2Nbburk/bhqHX7Svf/5H99LHH7Gc/f9S++cRbNjSAKwCOK+z2R2Ve/jd46nX75nd/rJfiLVux3JZ21Np5/vII0us7um3Top32g59gTrx8xMY6r7U/vD9kvbozk/XE9/2LuImFTbZ6+YA9/eSv7EBvs737U3fZ3ke/az/5xVOy0S9+8kP7yau4PsOEW4iw8a4/0gsAf/2r39iOnf6Su9ee/7U9jnWkR9C8kzlM82I9Xl1Nd1FXu2izPbxt1H7xvR/ZL574tT37myft59/7pr16rhd76HxbtaC+w9pbGqwGQqYR83sJb4OX9HXZ0g1rypTX2P5nfmmPvfmW7d+z2/buP2Lr7/yIfeS9N1p7Q5N1tk/Ym6++ZIePDNn177rHNm9bq5ekzfSyvpL3RI2esG/+f//WJm67zRYcL7x07YZP2j/85IPYDTVZGybErh89bfv7j9me3W/ZiZpltn0LX473gH3ievR3YZ+9/rNfW/dH/ti2r0yPVsULBK/lCwSXW2NTq9UOHrDnX9ttpwZX2r13bbet3Q12bKe/NG7fHr6AbIf1L1xlt95/sy1pHLQ3fvqMdf/BH9n1RZnP/tx6r/24vf/awqV8AF/qt7vxDnsY41Jb8YV9pTuUhQ0dtm5FrR2FPjsm6XML9Fmzcq0tXnjODj7zsu07dih/mdymm+1Ovkyu/6i/TO6TOAlNae8hW9mKRVVoT1DThJ1kj/34yQP2kX/8z+yD6FMjmBZiEa5d1WSn9x2w1/byhXq7bAd0GWjdZp/+i8/avRuXWDt2XssaL9reN1+0g/sP256db2LcztiyW95vn/30A7ams9km+g7LBn/4iev0Licu6Yb6Udv57Ot27MQh27VzB3bVS836Ftn7P/s+vTCwv/BiRD7OV9++3BY3XLQTh/fZQT6+dbrWljRftN+8scr+6T+63RZ1LbZ1K+uycZz88r9FdtJ+8ys41J0HoeNuO3iy0+775Kfsvu0rsRNttbrBg/b865gTA8vtXZwTaxvsOJxfqayVkIU5wS+JzuyxZ3cfttU33W933rzGzu1+yV7bd1i8O46O2dIurIdrHrSHrsel/mLsThecs+MvvWH7Dhdfcrfdbr92tTXzHmkMhWCaF+s1nt1hB+r9BXyNF1+z/+3LA/aZP7/JVqxcCntN2K7nXraDxw9pXZwab7aO2mHb9t5P2nVrlsh+PW993X5wZo3dsm6Zv3gxmvp9hrfFS/r85W8zlDdi4a1baq0tbbZ46TJbvfEG+wAuNzcs40PsNda+ar2tw2Xp4mXdtmXreutctMo2TSvLX9ZX8r6dkRP2ZTjUm/8v/297cNMS60wvXfvwR+zaVe16sJsvx1u7usP4ErX0crz33XWjXauX4zXh7FufvUDQ356Z93/LtuttdVcjLvn5EsJ1WIDxEsINS21p92Zbv27SS+M+8G7btJov2aNM7GC2X1cqs9NlrqHMokcE8KV+fAkhx6WaF/YVzcDdWOfqTdPqo5fYNbba5o3rbXVnR/7CtHiZ3DKcdGoKLyEsttel9rqtZdpbAQusddFaW7n+Gnv4rlsLL/ZbaB0rqcsKa2trtSXLltuaDdfaez7wQXtgezcWKmTVtVj3pg22YRH00cvjVtnm6++wD3zwQdsaJ6CFdc2hU3rB3UJrX7ne1vJ+5+JFthz9vfcDD9ut27fatutcx/qWLr1wbj0usWnfBbUNuDzGpfiyxbZo8TJbsarblo7vtV/vW21/9blbraO50bpWbZzx5X9NLR22fFErypZg7mLsbnnIPnQ/3yuPvnJOrPM5wXHbun6ZLeOcWL94GlmLraGuEeVrbPHixbZh01br7t6E+kthoy7ptunGd9nD77ndrt202bo1B1pt08YNSHeVvOTu/rtvtBWLpnsr7dQX63V1LbVVK9fYsmazky89Zv/lsRr7oz+72ZYvxtrCfF7Ll/ctXWyLV3bbTfc+ZPfeehPmJ9ZBK+YE5U+M2MLO9bZxcbueDf6vAd5eL+krVz4+qi+JKr9cLaBSW4SB1+2z1z5kd33xGftHd6+yGly6Tv/StQkbHRmxcUy6y3o53jRQ/UvjfjdQSZ/f5QvTqrHN7F8exxfa8ZJ34czzIoMee/IbP7XDcH6L2+qs98hB+9mjP7KBdf/E/vX//QFbBMeYapfTlS+i4y2qhdCx+EXbTDCbOVF8yd1Msi9nzMb7T9ivnnrafvt3f2d/P/Qh+9t/+Wnbwrf9SswEZPMLNpzQ53hdvFPhd3vaWIBJjEk1o/HLlS+sVVnVTqdSW4TaNrvj/nt1SboQ8utxGTS9fDjlunqr1y+Uqmy/Slgw235dYaikDx1XHexwpZ0poRrbuD5pF18NYCxr66pzABNj1nf+mD31+C/skR//xB795U7r2PZ++2/+/OYp78kvp+vCGtexGmdKmM2coOz6+vqysi9nzCZGeuzpp5+xAzXr7XN/frst72yEnCiEBSj7SqyLdyr81/1OqYl+2/3sb61uy+3WnT0GNg/zEMDfz+96017aedCvdiYW2bW3Xmeb1iya5pL59xMmBk/bL57EGulca9ddu8kWNU/zhMA8ZDD/kr55mId5mIc5gv867hTPwzzMwzz8DmDeoc7DPMzDPMwRzDvUeZiHeZiHOYJ5hzoP8zAP8zBHMO9Q52Ee5mEe5gjmHeo8zMM8zMMcwbxDnYd5mId5mCOYd6jzMA/zMA9zBPMOdR7mYR7mYY5g3qHOwzzMwzzMEcw71HmYh3mYhzmCeYc6D/MwD/MwRzDvUOdhHuZhHuYI5h3qPMzDPMzDHMG8Q52HeZiHeZgjmHeo8zAP8zAPcwRX/A+m+Xbv0bFBGxrvRzxkY8b324zY+PiEzb81YR7mYR6uNCxYUGM1C2qtZiFfFVNntUSmgXP9gusr4lDpRIfGLtrg6AXrH+mxC0PH7dzwMbs4fNqGx/rgXPtsdHRk3qHOwzzMwxWHuppGa6hts8aaNmuKuLVukbU3rLDmui7QOuRw4Q69wmXAnDvU/tEeOz94zE4N7LHj/TvtVN8euzB8UnQ62ZFx7FInhrBDHYsa8zAP8zAPVw5qFnJH2mj1wDoiHGx9TastaVpnK1uusRUt19qixrXWXr/UFsqxXjrMmUMdhaPsGTpm+88/Z7t6nrIzA/vs/PBx6x06ZWPjI3Ph/OdhHuZhHuYMGrFb7WxYCWfabes77rCtnffZ0ubNcLhNl3wrYE4cKnefx/p22Bunf2p7en5jJwd228jowLwTnYd5mIe3PfAV8osa1tjGzjvtxiUftbXtt8jZLriE7+wv26Hycn7XuV/ZK6d/aAfPv2AXh89SapSWwvjYQlzqL7SJCXjaOb3RUAoSXZSP5mbv26fWqEpGtQ3Npv9lZM6+X3MHJV1ImWkUSqSMvwxvEarpG0VNncEFwrRtTZVcTVuTwUVPaXx6mCVbOX1yUVUKvaTeXT7wu5QSHadPzgqq60kp1wL4owULJ+A4kVY8fevNde22tu12u33FZ2xz573WXNuJurNzqpflUC8Mn7CXTn7PXj71fTvS+zou7Yen9HhspMZGR2sVDw/U28hIHfI18K7BiKg6I1U/COpR6paEYwOfN1cCYisQU3JB4Rszppif4TxRAgs4atUAGq6mP9IiU6VwIUJ9GPGYEa8A0ECSP7WR1AMeJ8bGlZ5Orzw9YWOUpwoqmBEWhpxs4GaAsYlxGx9l264LwVPQLicJKMqllcosjvVswJfOpEamgdTlSkB5E+iPwzQ6SYhbfZy8kS4L6nMuS6nob0Yt2joESrI+GcEBLAvlZCakQ5GHx0wmYHxiLOuPOOLg3AAkvB0c1Z/ysMBq4Aypa7GV6QDlBZaamnGrrQXWAevHrb5+zOoaHCc719qFDdbddpPds+pztq3rAX1hNZv5cckOdWD0gj13/Gv27LGv2sn+PTBGmggOoyO1NgQHOtjbaP0Xm22wr9GGB+uxS62xsdGC04GyPkCVIRm/EnCg+VgWgbaQMyQyRJ7Aro+Pj2d5FjLleeclULsa6FiNQ11YU5PVKwdstxrTS2dMopTWh1kcoFFGE/HShnJGkDTKVBNsZHrgyI+Njiqd6xg1cFhIC0ppONRiv0vUZWYBjk6swYmJTtXrzQyjcOQjoyOuJ0BHHNiGMOTJUkkWdaNozyGGJcs3My2Mw1lMYJ55CzNDUY9yQFmUSdZp+YPOkhHaMRHLQDI1gfPIuxn9L9gj2TrNcUlX30KTOLDOQm0afI0R6TRTOxKpA8Z6bNjGODtUSD5Puj1EopS83xVgodXBOXLWV/IX7I/HhIU1E6jHXeq41cCxNjaNWmvXoLV3DVlr+7DVN45BZWkk4C2A9e232v1r/ol2qvU1zVFSGS7JobLzr59+xH564N/Yib5dMkoCXs7TcfaebbdzJ9vdkXJnOlwH409vCB+gakAjUBHcobpOWtgJJ00kdn0mhypa5Kld7Vw71LEqJxGEyT5Uh4TQibEWgcALU64SqBtVDLvzAUO2Wi42ErrQjmPYJfoSx8QNJh0xs7Xb5EkThAk51JCdjkmXREdeCyfr38xAh0pnriWqjy9cHrI0CzKtANInz2fjPUsYG8cODM6gEjhHZT53UG7FpL8AkdL+0Wpj29U8J+PrgLXZR7eCuooDXZOMAOSmJrcD5yaONB5QO1ECYpZzbFQufWkDjj3L3ZaUvWDBOMZmBHQ/0VJWiGPFjJ+ajY1VZ0c+Q1pTi/U1UcFfoH1fG6nPTnMdMLdqx6yhacSaWodtZfeALV550ZpbRnQ7IAG/7b9u8YP2/vX/V1vRvEX5auCSHOqF4eP2jZ3/D3vzzC9hDjcYgc50oLfZzhxbbBdOd1hvTyOMVanzPpjVgoxTAd4ZDhWOIHQsB9yp1WISZVAinPppqbme4bQqgZZsNaNOHgnHIWyhoxJhIwInKhYEL+d9t5LL564oOVS3qVeXaPG5/qTw/KI0aPluqjyMoV05adaUuJCnGMEzHnsm0z3Jz8Z7llCtQ1V7kSwHPm/dTVLVyX3xDx0cTiSMSagAY6OQxzFR/1wPX266bvDJzShdEYCDUrOxUZsxMESwkJd077+Pd3K6mV1x0A94wu2rL5QlOdM4VBWSOBPAkfPh/Fk4VB9X1kz9on3RNtunETGvFy+esOVrem3F+h5rbhtG33IlGmpb7cHu/87uXvnn1lzXAYp6VhYqaDYdTNhbZx+3/RdegGK5MyX0n2+x4/tX2pkjy+1iT4tf2lO/CujGroy/T4Ae6VgROSE4MTCJS+7Poog2yS+7KJF1qoRCEzNhkim5SieIyaqU68dFll2mg6parBPol7LjKOd9MPCRHyvbF7LXk/OlI0UaVbK+lUO2xjqUQ/u4vJAlucWd19UBNq0TRAV0XV1f9SnZpYgMkEd6NShmAg3qo+JJpRRNQY4XmRJfRmfEWLaPnSkIuo8tx5pi1GWcKlUBJX2cFsnkvLMDr+tVky3YD/QBvv5CT70d3d9pR/Z14mq6DnrnjQyNXrRXz/zIzg0dQT+ruR64BIfKe6cvnvyuDY5c9E4G8DL/5MHldvb4IqW5W6VBKwV9OABV4DsBCiaZHqK/jKtCwOTJRboX0S44yj4iVAeqXzkEq7fBlJPUydRPaDRFP2HiYDWhy0RRCR8JnnbnJ0cAZ5I1UAFYNzno5FSFdExF3aYRmMqnKZpjSA24HplOBd0UqEo4VCIJHuXloiHQRjqB4fI77zt5piIOnmY9xQWI8VEcIQfkOG6FMuZ5cnR6IBxs4uNB6bSrrQKSbq4rCTmqjCeXwGrBJboYF5TSDp52XQf6au3Y/g47dbTNRkdQUtD7RN9O23f+WRseGwhKeZi1Qz144WU7dnEHFCndnZ490WlnTnTZ6HCNdg6E4kSfCWeaBJeLmXykc0tyoDkhHGnMvCxLTAH2JvGzSgK0NKXNLC95IRN1VJdndk7GsA/5Eo/LDp0ERTkA0lMZSE5FKUYwOSDULpEzE+oKniHpOgNGI0jrqLRAqlAITppqF0h2ImxQw8lf4zvRJAcf8HHnCR2SDNVhW8grDpQMIJxFNch2xI925WRiTqnRaIOdpsoE5n2B5vMw28mqUrUQ+lZA7tbGeIsHl7a6NMYHJVAJbSGt+ajdHm8/8aTjOnhETkWeRszymtpaq60D1vhlsBxr9EG8QHbXT1AxFrRLKkQpx0KXv0IflzRHpsW0C+UcZl41UhtsH9LRhiuOicmoCijZiU8KlFsL/dlPtYEgvjLo+nhdJKElN3cA6EwQH2UBCezLIJzq0X0dcK6+GUwwMjZkO8783PpHz2X9LQezdqhvnn3UBrEVho4ZjAzX2ukji21kqEY6u7FD8TnFKmUyTMoTqFOmn9DzPpk8Ix5h5IVMkpJCAMVO0amQL7TLQ95uSBAvi6aGJJuQ66CME6NusW16qMRXDlmxWG9mTCogzcAmlPfjVMGuDyeqnFs4O9JYudh/2SAh66UD+CSDiywmfTnMdqTMq21vP8OQpZ0fHUqxLDnlBTUq8/apSHWQ+lUJ5TDhUN0RARlogxSDxvvpaSPigLozAWTyxEFHUxPOMjshsE3UlSQcmHVn5eWZWJk+tZ82GJPppTyTEVK9zbCnxmGSHtMDa6YUdQz+IEK6QqIvqOFcYl9z2ZXQx5jfZ7AOO+JyCSh2HpQRUnu95xqwMWy1sdGkncPhiy/b2cHDNjYxEpSZYVYOdXR80PZfeG6K4N5zLdZ3oRmDkiutaM7RJ0ol1BZsMnEapK7pno/vEEAhkha7SdJARIUU5XlBSmIMKM9Zglg6LjkEHUPviQQFsYRU7nJTmBmKXOUCgZIrI47+0SQUJWWcICAfJ6inGHl+CiLk9pnaE5cQiMO0MiZjFrwSaXQg+Q4XCxHIL/ZqGSdciJ0dyt0ZqzGXosarw2lI0yNkM+EtIBFd12ggXZxOKptqmhKgTILmKi+teXXNtPIenObzNzlyHLyiBECTgr3c6URd/wCCn6AkK1L/iCljhuCAFPvuyTxmex75QTGQwKz0Iaa8F+f08ugnVj9JyqEyuADFfipAh9hnQvRtHP06eaTVhrFBLHadtzmPXHwVu9XBoMwMs3Ko+teowSM+OAU4d7LDxuMLqDSgVypoUlRARdUEMGrCaXdQxEQrlEkuMWRHnqCYyUCPEqEAmhwcVI2u097OQF0juPJOJjgFgX2JPqVL7VL0HZIv2iuA1IMqKHYadyeZM4UjJfKSsa62Do7VL5FralGuXYw7VMmQPJdRDeIwhTYd+gKPtoKWz4xJc6QKYA3OTT7hoDkqx5l2viwED+cnA8qTY000AlQQpisBaOXlEjCNTsE/K8yqRijQmGE6ywOcxzHfcRfrsBrL8jk1HdKJLsSuVunkVEUPIbKDIuWLZb3nGv2yv/DlFG1yqPdlGxnnfdRpbFOAWTnUUwP7dU8h76Er1Xu2RYPrBH6uUJAhqgiz4EsOVTvSzHniEowTlJMxJmyaaJKd+qi091vpYnlgETBseSjY8O0EXOr1NWPWXDdsrfVD1lQ/AmfEy68YdiQ0UZkTkX0hctIC6TgSTeli3mMc5hClttKuR47cpfCSONul1vERNN53ZL5W93nlVMVL3aNutaHQVjmkbL8093yCND9ISlgVcG7FPC2Zn5pzOmguprw7U5FFE7AtNJjpiZB4SvgArluBt0rMxp2Y2SuXx4TU8FaiPOrBVrm9yFvkSQ6yelTdqC9A/5iMIh0Y8RedF6d53PN4/1v6A6iCWaaFWTnU88MnYOzS3Sl/nz/UT4/OgYjm0oDMMU52VjOimKeXUURNO8Q8F0i2iKRNRRY5JFqqH1hMl6CP15QB1iC+faAGlz9djQO2rvOcXbfkhN268rDdteqQ3bT8mG1bcsq623qsvWEIfDH11A9Pq0+c/FoEkxyr6E5jmWhzGagEYlemFFnmDj05S3dqmfOUPq6TMNGjbmVkM9PRS1EOFTtmtw0qCbIJFZDo1cDUeUZxSHkx9ZJtuLxZzigrDRCH80InsUwJSc6lIQ6ltEyWmi3QCWgtdNEYqQx249ghZLpUMz7kiS+WkEKgXJfNjOZhjL2TIiiz0C72NmJjhXQBzg8d01+PSs8yMKsH+3915D/aj/f8zzYykd9LGBmss2cf3W5jw7XeGSp1hUCGQqgE2SSrAOTht6/ZYMqojDER8Ult1SDmFwDuDEAXmbyJ39OiiuZpMSsSUwmkXTF1KO4wxCoZsdC5GHF5OkXAZYAmEhMhsql2xLrbz9u2xSdsy+JT1tk4aI2g1S7kH4XX2OBonZ3ua7Gd55baW2dW2sn+dpytecOfAqArFwD0THON/SGofyRqPNgvIvsyl6AWsranQDJbiQ46ZPR0ZeJjAcSccHEzCXXI+lcB0pygfO0oC205uG6ETF0i+VlAXlL0cd5x2DzTMlUGsDzIAv4sl7/Kk2DoIOtTH4ZkCwBvHUzeLDkf4+wwC6BNx6AKMddTyECdQ0/9OINtUz80447O25PdxLgA65Df9MPPhLOcCViHXzi6Wbyt7JZHIAtdqiPbFiK3dNVFu+72Q9bQnH9XxPn9f7z5u7a69QboV/ihzSSY1eye7k+hx+jJqV8ofiUxuzdUDVajD0KyqE8xxjBJ5AkaWCVTPY1FaT5LK5WlkXQMUBuQJwz5Vxt4aX8DdqEf2/aaPbzpTbtr9UHbvOi0LW2+iB3poK1uO2/XLT1u7163zz6y+Q374KYdtrnrlDXUYC6EbTSBU7+U9gUhR1tIM1a35xBTm45BB/gYwOWEs3Qn5o7MxyYGJtXFgmFc7Ec1mClSBtOumOh1itPCU7m8agH1oolUl0h7p7YcY1fOskwngtvBvyfI56xjsAi8zmyDK4YP9ZKcSCvvsQpSIYDJzP6hv9MZlIiy8ki+0vF22axL+/gXln4bSCd46SIORXz0s/joFIHyRsYGss3CTDArh+pqTQUNABCqeybyVwtdj+nLJiNMGIE2jcUvAzNfLCUUKxN8sJwSQfk8JJAMyXS5ylxl4L3SG5cftT/Y8obdAUfa1TRo+8932YsnVtuvDm60R/dtsWeOrLfXT660swPNtgrO9d3de+BYX7dNcLq8TeC2CSuF7TK7ZXna1SfulQr8JPBF5M5UjyPxkSXGBSSPBgsgCZmeiLM1lujTo2qKrxKGo0PsdlCzAE0WAOjKVw/SIQXJDSw4Fjqk9MWbn9jypjU7ZSfu3tz5BDVCDqwjZP1ZoEPoFS0zLVqiC1WiSrQP9c3LMkEltHJIyE6k4VSzNmUXnGT0pSXaoa1Yj0Eq+Lf9JQYIwGzCcZqCAszSoU4P2QDgkIbjagb/VA6EZETtUGBc2LVgYM8Tya01iIATutAlgMJ05EXzAs+nuqIU0pCd0tMhYTr6ZLw08Npb4BQ/hB0nd6Cj4wvtt8fW2Ld23Gjfe3O7/WTPtXCoW+3Hu7fbd966yX6w+wZ78/QK7ExH7NYVB+2hDTt0z1VOggZiXJKGPSfRtUfSwi5ilM+AOEDXgpwCksbfqBfzGoiwTOZYgdqFJRSdGKxsglHIYKgGxF5FEK/4U9qpikFraWyyRe1dtnLRUlvU1mVN9Y0qlYLeFfErzvJ5qK8Zt46GYVvWMmhr2vtx4huwJS1D1towCofql6tpB150IJSS24hNOT2Vq82sYXyEXk/0Ai2hCCoq5tM4090E3TnyAJrPpZgXCM7LExAu35Hzg7jLBvKoP+obkNVIlTrejp/g2I5L9I/XngmSnHJQ8z8CIl0RDlz4re3peRqeOv+V1OhIjR3du8QfmwJkHVGuCvC+eKIC+ABFZg5Axo2zlIybJlugdEtp9gix/mSCWeCEBluS4tE88MopcxYnGUTWDh4AY92rA5V20r008XiZMpKDOhDlPIydn0hIvIlGMXlpeWipH7ZPX/ua3bbqsNp58fhq++Gu7fbqyVV2aqDNLg432sBoo10YarHTAx12oq/Tzg622ZLmPlveesGWNvfa8YuL7GjfIrTLe1tUJlAqoP9KS0nZgoujZPfB8kh7XUJKo1+omy0KyEz1vCzsxjKEJC/jER8BsSrjk40Ji73cazPhseg0dvCUQ1XjgUnxA6ON6XkRvDHReMm5vGup3bBhm92w8Vq7aeM1tmLRMmtv5r/Fm13o6wO/X2LqviE+nKeobOPwrPwjjyXNA7Z1yXm7btlZuxF488rTtrnrAhzrRVvUNGS1C7FacbIc4T1vOivYP90CkEABdMzoHsupBZ87NdVWYJrV850v80UMuxSNw5oazzyvNFDzQsjvKdBWcsDkC34Prj+BohNOBxpNKsJ6iFSfsR+Qc9DVSsoENDSO2vLuHqurL73FeduKz1hXw2rpORO4dpcL6hknSylmPa6EVwpoqDJI4/pATp4ULCMLGUNNEPx2MYPnGetCiXSVAUjHRFR5gYcLQDERRDnTqDM5lsyUhx3lfImgOka5eAtygFmiDFJmB3aX1yw9YXW47B8arbWXjq+xPWcX46LGbcF+qP9hm/6RBnvj9GrhGBZoa92QbV18HAsWMqOfrggw7OZxYNBzewO1RB2LfNmiYxqd9d0lSJls8iA7RjpQGVCpMx32jAs9RwpQYKx0AGWheLo6k5FqI5WHaXiIUo8LlwOPlmQD6FhfW2vb1m6yu6+91d513W12z/Y77F7h7XCu16ncK6Ma5Lhz85i0uoVjcJ7n7d61x+y+dcfs3euOAI8ifcTuW4u4+6jdteaErWrvwzjDidNBCr192Qj5JDv96sptOKkfCD6nxR79DTlFLNYhKnB8gaisoF0CY/aDbfPWRK3x36T4JEbiFQa/ZEBeNl4ZyqSlyEPSkyKYcWp2UFBlZhk7MnC+XSrMwQ51oR3ei4U4hs4WQjqjVgI3vFLKlwPxOXNZ4KCluGyISVMNJJOr/VSFcdT3MnwwqVJ5qpPj5OB0Dij9RQLpFBOdkNclq2r4fGMi9GF/8olRHjjpP7Jlp92O3elCOPqv77jJfrZ3qw2P16ltttqGHWxr/SicZy0kcpIvsDHsRA+cX4pLyh5b2XreVrX22PPHNtnFkSaUO48gFkIGyoMC2bynp8UR84M0qs3Zk9VDzKDeyJmmPnHBoi7LQNLugjlWQfBagGB3cwQPkW0jIZ4ZQLxhY9Upgz4ikSGmyBXKgGOW3bcNaKxvsD9+78fs0/d9GDvUa7BTXWId2Jky3rRqnV2PXWtDXb3tPLDHBoeGUBczhI4Islsbh+3O1Uftz296yz56zX5cZZy09oYRTZlBXDHW1ozb4uZB27T4vN2y8ozdvOqsLW0ZtHODjbjyaIBqtGGoqceDYocv5acD6g2k/sDUD1mbn6hIuvqKYnSXpg8Ap1eRX3C7sY6Plzt2f2okCzEXPAQnHbhyBZiUJRSlp/oCJKQGD0DvDu+zUu+UN6vHDnXlOu5Qi6vyd75DLUVFUrQKVJUqg/jLBxrOJ8jMWF9XZ80NTVbHXcBsdBU6v3876gsl5X1wqkccktZMesyQykowb6s07XmvXQXAPms7zsG5jeuRqOePdtvwWJ1q837cirZeONuD9u7uXXKcdLoJuFN9/dRqXUY2Y5e6oqWnpLwssEuMFHsd6q4caULPC5DOy53mPMScJyFp+iIiUDYii/h4uPKg9qgLgq4qNE6Tx2rCupestHdvv9OWdSzWfJwMrU0t9r5b3w2+VYYzmY2Pjtn42KjVTozYbSuP2Sev24vd6DGc9EbszdNd9uNda+0rr2yx//Tba+2riJl/9vAyO97XhLHutQ9uOWQf2XrQlrcO6MvEyUCdXN8KCLv6/w4wHtMfvjDvNE/zlTR6ZAr8+FC4xxlwDcYa5aYmqCWgcufRjp6oDVDQnUWoJhKWtDMJgiH1heOS+lJEXk1cKsyZQ2VHStGNWBl5cBlzhoSixQvY2NBg65avthvWX2N3br3Jbt5wrW1asdbaGltU1/WeGbVAMseZp7N88FWDbJAxz+iiRd6LPO88Ljd32Bx4xnma9GqBpmhvHNTEvAgHeaafr3hYYB2NQ7Zt0Un74MYd9uHNr9v7EW9ZfAILsHSCnezvQHuUAjkN/dU7VADVVL/4kf5RIEh9yjEYFfmhiA7gFG/povB/dpIc2soZ5xzcCn4kSNXUZoqzscpxy5qNtri9Sw5jJliG3eq13Zv4bKKNDeNqYXRUJ7APbNpr25edtoGRWnv64Ao50O/tWG8/39NtvzqwAvEa+96b6+Vgv/n6Rtt1psO6mobsoU2H7L51R3EiLP2nOEHoqrlUDsEnx0mdwtZyqkQ4Uuo4Nj4qet7faAOAXKR8Y6P7s2G/jI1ZlQHpRIWltxOcJ+qwgQKyzSmgotBHfYHuSKf5UoJYU7kys4PLd6hUVNGkQMWrCcWOVkKEQoNlEWafErgjvXnDdvtjXGZ97n2ftD994KP2uQc/aZ997yfsXdtvs662dlWnQWfCyY9jaFAi7chyDlR5VEBjHk+DqZyY6kSZZChd2tZsgPdB0YQaaKrjrvSC3b3qgH106yt2/7pd1t1+jnPahkd5yV8KzbVDsKZTx3GpTx2rh7wfXq+Yd5qjJxjB3ORSH0v5JqXT2NCZRtofGgcizDVwTnkcx0wPjk+aK54ujhOxralVDqIc0HEsauvU7nR0BE5qZMxuXXHMNnT2GP/v+Ek4z2+9scF+Dad6pLcFVw81GA/e7661Ixda7NUTi+3nu9fYd3dssGO9zba4ecge3nwIu9T+qbtU6c55XAmjf7SxnCrzoLOvLAMqJo1xMSBPcLulVYl0wQ68caMy0PzLKuxQ6Uy1Oy3FyZC1p3ZcTgLSoZF0K67j1CenB4r/0mCOdqic8RqRDLOOVUAZoVpkU9UGDnShLuFG7Er/+D0ftoduutfuWLHBrrNGu6VrpT2w/XY52fuvv8saavl/iFF/Bpy8WHJ6Xl4Jk15gd/2y2OlM8kCZfLVIVo9tqRw0thXtqW6VgOloJ/rbUW+BtdcPYbdzzD60+U374OY37JblR8Sz6+xye2TP9bbj9Ep3vgG1C8dsyyLsWheiTcg5O9CiRVwNQGv1S/qzw8oX0bmcTj7PMzCTeERPZRnd7eC7pgkbZcxfPNFeYlaFuYdC16kDlZMuGpsY7xijIh49c9xfLlgGWP/YyRM2Mjgsh1pnw3bjshNYtGN2qq/RfrRznb15qtOGC+MzGc4P1tsT+1fq8n9wtMY2dV2wbUt7rL629Btst06yUxlk/+IEx0RxPpag6DEvEwrcYPSHmXMkISv3+Sk6nGi2K007VaRxyOIEagc6cb1IVl4UzVMftyn1kuOUjl6euqduKXFpMCcO1ZWicjk6MZWVQx4opDpMdSqhT+Qc+azfR+980G7bcoM19VywwUcesd6/+Rvr+9a3bOHuPXbNqg328bvfb2sWL0cD2H/R2NOgnGahjZzuC8UHyQetPKYOpSgP/HiEkPrCOoV21K70KMqrEjAR95xbIkfZUDuqXz/dv3aXfhV1sr/Nnjm6yb6/+2Z78tAWOUzfNXCOTtjajjN2/dLDehznwlCTnezj5X/10yj123UvokrJoHz03mlMpXJhlCY+xNmJh7smYBp32qZQ7YpC0imhxgk43Zx4fd9btu/4IYxBqWMrwuETR+3FHa/Y0NCQjcGhLmrko1D9kvf6yS7be7YNfeYXbRO6l7qyrd82Lbpgi5oHS27D0Kn+6uAq6xvmH8OM2falZ60RccHnAMCf7FQG1UcGpQmeVob9zsoY5+jl5Hc/KCcZmEGxHAH+M3i4Q+VulX1liQqm6A+zqO3UVi6a2jByXYrj4VCoBKTpSmVXD3PjULWZnhSgVCFXJvCysZgvE/I+l0U5nYIzJW5Y1m03b7rO6mpqre/b37YL//7fW+/f/q1d+A//wS789V/bRH+/bVm9To+r8JtoncGmwXySsClP+8IpllWDqB8yQpJ0TzQFFSEO55m1n02IyEdZtdDRMAiboI9IczFuXXTK2rBTPXB+sT2y73r72b7r7JWT3dYLh5mcKWFpywV777odtqKF/16+wF491W3nh5rRfjBUBdQ3+ql6nvcYyFR+UCRkCUlcNc6V8XsRQjxGpffBh80SXgkoWXTRBFrz9qLdfPF6PuGxsyftJ88+YQeOH7bBocFUXTA6NmpHTh6zHzz2iO0+sM9G+VZXyFnSchGX6vyyx2zn6U6d1Ja1DNiWxeft7u4T9rFr9tnnb37T3rvhiL5cLMJb2Mlyh0pY3X4R66C0XJ2R86qAZJzsbZCPW+olQD158BAQ7TBRSOYQedK9LRy1Uw1nGmVeKo5oRx8lCq1lIIq6jFLqFPODAvxRshzZjgRfAsyJQ5W2k1CdosKV0DmrQh6no09BLqpJDrV7yYr4BYrZwA9+YEO/+Y2NHT5sw6+8ol3q+MWLMGaNbVjRrXiq3AjQmSjnhgFSPuiIIk16eeTB06zhjUhGBp5WKZOKPK16DJkMsVYE7jBXtl6we7oP2LvX7tEzqLzsp1NlTIe669xyO6svqSAUdO5gFzX1WXf7WXtg7Zt25yqvd7S3CzvYa2xorM6FVwml+rr+HrMglQU98k4T1e0udFoGGX8qJ7fzRUphTkHrzldeplNqL5ryeGq742Nj9qtXfmPf+dVP7LdvvmJ7jxzQjnT/kYP26s437BuPfM++/4tHrG+AD/ejHTTTVDcWuzbTo1G3rDqtb+4/f9NO+5Mbdiv97nXH7Y5Vp3Rrpthu30itdrOEprpRzQUvTTwhuBKyx4jd6Tg6NUSonGlRMumTbZ/4PRF8SPtjUcAscvk5eJloWUHel2T3kkqgqb+Yz2k8GAup/2QsqTw7mBuHmgF7GggocWrQnpMuB/KE4lFWCfPFVB2SP+HQyDDNqOYWtrXZgnhciroybzV+9h4ZHcaRfNNgkjulXyyNcp75qkDe6+PlHmVQppoIcxBEKpFNYqTF4KR0zOOZoaluxD64ZTcu8d+0G5cd1TOJe88tsl7ErM/L+TtX7LFbVxywLV3HbX3nabth2WF7d/dO+9jWF+2BdW9ae/0ALvPb7bED2+F8V+rxqRIo9KE8ZD2ZBKlXXk5x2jWIGnTYjyAqkuLkhwuGjF6clcmOPPkVx20G1JcpUb0ycAHimCHzCYvl3F0lZIFXON9/wR578Sn78k+/ZV/60d/b13/+PfviD/7e/uZbX7LvPvYjO3zqmHjrcc7qaB61jqZRTVP+heJda07aH27fo+dQ+WA/d52DYzW241SXvXZyEcaFLiQ3BZ8rro2nNfqG4FyR5O45cUDTqgLHQn8uEj8C8C/WiAnABRoxPezvXy4hDn4GrxJppfxIcaJhIH3u+31xvY+LY4SBLO76vRrroT0G7TDRliS6VEbMU7bvdKlL7EbZxmSkTfC5FLjsB/tHRmrs8O5FOONSUVeaSI1oCGqY6Sa680QvnQSoSn/Kj2Q5yB1RDjTke26809qaWiRj9PhxW9DQYLXd3db6J39iTfffb4NwcN99+qe26+gBDR75hBKEVCaTCe+XNNLHYw5qNUAd062CDFL9gjxvynnSRFVgmfLOS3otf0Y73bVXQFfTgH362jdseVuvneprsWePdNsvD2yAHgu04HgPlTtY7kY3wpny7/xuWnrYrlt6xLYsOmkNNaN2vK/TnjhwnT19ZKtdHOFOVmrIvg7UJgFT1L3QR4B0nw5Az4rUZ45jsa9KsBRA+7tcOlLnVTb4yInYB09pLiKfG+XR66laZaBe1IN2x0etJT08kj5yLKTwQ/3YLzAO4HL/6KkTdvDYYduH3emb+3bZ3sP7tTMl35LWYVu3eMC2r75gt3X32NpF/daEC63l7YPWBSc7NF5rR3pb7eUTS+2pgyvtV/tX2nNHluEkyeeKQwPoc+vq0/bejf7I1FMHl9uzh5fYwLDrEeqyK1Vg9EWOSz1KrQA8Lwo/mI/pS6Xsy6XgQdL5AMnm/gstrgFW9jJtiLAu0yNaVFbjpIpiAaCuqjDO28pAXpMMyjgP2lIlrUFxZdDQNGar1/daXYOfgBJU82D/nPyWv9ShAhHYaRmg0C/vDPuRd07HyT2aAfJ65cGl+XRK2D84YKsXL7c1S1day9p1Vrt+vdVde601P/ywNX/wgzba3mYv7n3DvvnUI9g59Er/DKLNJLdYpt6i3PvuceIvBz4pICdEeX3HBJQtrmgv4ym0yQRrMM1dQ7mm+VPFxXCqPUPN9uSB9fbrQ+vszdNL7eTFNuxuavW/qDULJ/Q7/6UtvbYCzrW9gX+AMoHdbJPtPrccl/lb7TdHt1jPcAskemtSAwtMkHcp9PZcMhl5PT2NpqAnJ5DZhrLZR1acBE4KOwqcp4QzimglrinZvQySX86CUkoETQOqwyqFcSIt0gwJJquvEvIrXqD7pEPDg7p/yna5aBsbJuz+zcfsno2n7BY4001L+6ypYYHoDbjAOnKx3X6+Z509fmANnOhye+XYYlxxtOPyHs40a3oCO9th+9R1+3Fi7MHaXWBff3WD7TnTZiNjoRR5q+guIRsLxawzqRazmC+yIHkieMFMAEtRFpAbijSXqFZ2VUd7pj6pwJM5eBtT2wIjeXVi9VI1FJCuMItQjxPV28qhEnxCEbyTIvPgiegYkP2d1KEZQRO9GvD2kj7EUZzlzlzosY6WNmvp7LKF69Zb7ZbNNrZ1i/Vidu44tNe+8eSPbcfBPbq8qAoK8h0TzYurhVIZeeWU1kIFZDyF/jFBLqb9381nhmFcEp7EznTP2S57/eRyO9XfrPtq5wab7QSc6jEs0CMX+Ecobfq7vp7BFjt4YYntPrvcXjyxzp4/utFeP91tF/hFVMhEy94mD1gVGnV9yOGTNR9fJsSoHAuSEyIpzZhUnnLlgbWq4EyGIWsZpCzucCSV+bJInoTptoGnSfN0ns+RbVEA4kwxTG/Mb9/9wa3gur6jZcw+uO2wbV3RK0faN9ZkpwfbbFHrkDXWjduF4UZ7bH+3vXB8OU6KTTaEkyJFpnnD/1lY2jxo71p33D649aAtgmPdfabdvvn6ejvT1+B6JECVXJOZIc25VFndYFJZ9I0J/0BeNRIJUYE1Qve8DbcX7XZp4DpJBscDoSjT5ZbKvpwd6qz+sf+JQ39tP9n3r0r+sX+gr85+/eNNNjIcv8UNg3Ay8ZKWIEocPMpj9sU7WRn8foxqlgVKn46N9a9Zs9lu27JdP/1b1N5pvQP9duLcKXtp3w57Zc8O68cuQdaeBGkApG0qRyO81M0WAtpEioeqQP3GJ9mtaD8C02xLO/3IC6N/4lXe0/W8rxWqlYMkh+1zV+v25w53wlrrRqwVO9Tm+hHsWHHCtDobGq2380Mt1j/aQDa1r2PowEAbqGl1iTZCjENuMxYWIcrE43V49E+KKwHrwokheBrHTGaOAqpcWSA7pHdOsW9eaWbQ7gZjgyOvHNEWNCGSJjXS5aSXJ3FufyR8y+z19IQCmLjowxHzSuGhzQdtbddFO4MT3NG+DhscbbSPXb/Hblt9AoIW2lOHV9kju9fbyd4mffE0NMJ56O8FWwJnevuqE/aeDbxlcwFjWG9/98pGONR11jsI5+vKuY5QpXxvE4TuANaTDGAWXKRi8nFuVALW40f3WnEiUUC1JN/tmnhYo7LMBEknHwuXofaCrrFy1gzaFw3ZnQ8ctea20ueE//FNX7UN7XfiRFUflKlwxRwqxcoIBcjMwISKgqLteGXQfY8qjEkduMuYCRa3dVpXW4e1NDRjgg7pb9JO9pzWl0QzgcZC/eFAhL5qZxqHWgX4oDokuxXtR2BadqzGoSLUUYcqTMl7rV2tndba1Gwtjc02jMvNC/0XcXK5aMMjwy4X8vj3cgv1D0BsL/qnshTnesih0kHIPm6ror2ULAExiY6j8s4eafWqErAO3WkVDhWQTvDlgOPHt6JGN8tCfinq6Pf7uHBLHapfVuY9cntyxGg8EKIcjCyVXBDJaktbBnDJPqS/UzyHK4Nx6Hdb90n79Pad+vkpFX3j1GJcWbTiKgM72L5Gq60dt0UNg7ZlCV9r02OLm/vhkBvtl/tW2jffWG8He3BlgqmuNgGKQpXKIIWVUj3qngLyRZl+iq1CarDoCyPMI7dNtEIbo9d8xlgEEasH1wyxbBrjogIvob6kFaGDDvW9x95mDlXKKpl6oGQCL3NaqlMJdNM60uVA8mJQygP1jWQFoL5uKh8EASpPdqiUOVtIdkuYgGm2VZ1DNb37qpI75450/fI1duuWG23jym5rb2mzweEh23/8kO06ss92Ht5rF/v70Evs1Pi65YXYpnKiM6T22a424t4yz3N0uMkuk22V2asIoouDGU+LT0TvkB/KAOtV51CRikVVAdA37lCrgWIbDLoqowOg4wZNToB07j4RmHY7Ikk7Kl3oI/g5gqpfhODFZOPH6nG5f/Oqk/ahrXtt86Ie/e8pn7a4gB3oxeE6XWk040pjcdOgfu9/+EKzPXVgpT2xf7ntO9fq905Db4IikAqalIVUj13ynlFWoouocwMdKimVwOcU+bGW5FSjAECZ6YSUTlCzAfJDgqsVlSFFeZUwjnSCjkXDdteDl+ZQr9g9VJonN5TnE3gns55UD5KdyykLbKMCEkom9GxB/SuiiNGraGAG8FbjOElOgpROEyHjYUCRypVHRJbAyf0sYvfSFfbxdz1s777hLrtu3WZbt2yNrV6ywlYuWg5Hu1q/yjl88piNYNcaLbFpQMSQoTbVaKImnrSwUtpRlfyjejnJE14nTxMkP5NbDiglKlWCatiiXdepPCYbCJBP6TReGYBeX1tvrbgaoMMYHR8Ve0N9Pa4UcBmPE5pOmrQr2WOX5vmCrcPR8JGoY33NdgLYM8i/42PxhP7EpqVhBFcqfP/RQjvZ12TPH1lmP929xp7k7/0vtKjutED5kSwH6ll0zy2PgLz6DPRyZ8jGviKmDuIjJYqaFB2q49T6M2OxDqNIRRohO3exxKGhadTWbLz49rqHmhtFaktf75xTdGREI4qvMlR9ye/NVQTK0z/2R74cSG8pTL1DOvo6eYeqC7tUXg7AxsWiZNit1H5OZ1tV7VDZJE63hZP7FODO63Pv/7R99O73W2dre1BzYFtvHtpt/79v/mfbfWQ/+oQdai3/jR9jS1txoaMFf7zFdSDo3hcaZrfzrmPfKLVjV8EyRKzjPE5MadkUH+0YkGBb4GamDLDeLHaonqwIlVpNoPmo/kC2dqa++IuX/bT5ss7F+jOU5oZG6x8atPN9vdrJtjY340S2zJ7Z8YL+85Tjyfcc5RpQ4anasLd6/BeDzqc21rT32bKWfutsHLL2hmEbGl2gn5ueHWjA7rQN2GLDcLB8NbLbIbcRQRGaqabfZE23JFyWp6QUYvY/KG4TpcqD1g53p+iTViPPHJrX4UwhJz1iKLtGvaqAqoVOBKmOtDtSZJxcArzkv/uh49ih5htHQjU7VA7LlQMNEocpjZYPqDoUfVFfqwS3CyuWx8lntHJ4qSBnNh1MVWdadMgScwToO207Q+CXcPdhZ8rL/OmAfdq6ZqPdsfVG4zPgo8MjNhb/w8m/w5PNFNiKT3AH0LJ+RXlKM2YZD8oHgRCRV/bIiZ6fS+A85JBVg9S1qgBeAv8senEH3wm13FYtXmZLOhZZR0u7rehaahtWrrObN19va7H7rxffItvWvdmuW79VrzsZGBqwUf71HZywvtCCEXJ0ZzAZNQ4oHBubsJMXG+2Fo4vt0b0r7Uc7V9t331hr33uz2x5B+vG9y2332TY4WN5GCGXLQti+CmRQkkB9GBB7GUlBE6UM4sA+0SOnOipJDjSbZ0iL5nUqI/nDXqqLFujgebJjnMmfLqA+8FJgThxqUiB1IiEOoV4wcMIqkx+JwVoReVBUEWcRKLMKpNSmhgZbvXiFbVm9Qf9TuWHFGlvU1oE+LNCuJHu/OHiF2EEUF6oDeFhGlgSUX9JWQEonQwWEhIy/uNiIWGeISxEfLPDlWuzlvrDjPdbtG7bpT41HR+FQ5VT5/5b8pQrfsc6fq/K38piQmWOlI6DDJXpeiDK0nsWuBZVx1B1F2Ya7e+56k5144iVrzjs98uOxo9tDNIJk+9UD01CZ61RVHdiYGhSN5b67dG2L9uMuvRmX7I31jZDON2OyLcP4d9mmVett0+r1du36zXbNuq16rcmWNRvs+g3X2tbujXa6t8f2Hj9ou7Dr33fikB05e1y478Rhe/XAbn0pSH/HNnnfdQxKVkLNM7RPpC78dv9cf4Md7W2y0xebdC9Vf1pDHoJ3U1BI5gAZ7tB9fGdCtRtjmcY/S+MsrLjAw5EUai3wkTTPsz3yFdvUH1Yr9v9UZVrziP9fIHml/OWxwBdzd5z/01oo1y8VMZ9TP4p4qTAHl/y19tSP/JK/CJrIsXC9ARqRn2iuEFWrQlpslaBKNsjjZYYuMioCL5Fv3HCN3bxpu61etFS7DT7Xuvvofntu56t2AAtFvwyLfmsHG+kEcmxySn5pkx5gdhav4xh5HP2L82QfZFSWSnMQGxoo1lVKCToss1s2b7f/1+f/B/0bfDl44c1X7P/27/4nXCYOW31DPS7766y2rtYW1PIbcHd+ug1Qw/5x0XJUp46hKBkZCXRGXUEsDXXbgAqyDNOYcpxBjq8ysFUuCq9PW4/wwXgA5bOU+rEJnuyGh/kEA23iNLcaAW1zcBjjyFsaLJIqAP4RdBefX25s0b1l/mSUC5TvP9oCR7oYO/89cJh8fplVGuvqdc+U+QsDF23X4f02OMw/QHGB7vQRo02lIh/FVYHMnvSPeh6VCsn6yRhF7JN6qU8QAHI4cDShmWjTgc9Pzt58vMSNOBu/RFOzaYy9Lks4ttphI+HOl2U6uuxQV/WYCHVYh3/LmBFmgqJOKS+11GOB9EZGt7FCvwSdi0bsXQ+dtpZLuOSfk3dKHdzZhclTqhRhKkUm84BOuMG4yCoYaJaQZFcKbHs6HScD3+3z0C3vtk+/+0N2Ny6Ht3WtsPWtXbZu5Vpbv2qtdql7jx+y3v6LGsAk2+85IiCthjiosYjUbjSeLYxJQKu4hglnBvL6NAIfPvzTB6+W51n67utu1yW/dJoGeOZ+/Pmn7JmXn5dD0AmH50ry08+EPC5oQhLjC8O1mB5zYE7jo8nMBeS9TECZ2UItC27L+pp6W9qJnTd0HRzh+5e8JuW7Q+Ucw1yFMwRV8r1Nb5e7cr6xgSfNtuZWa2xoRN0aa2lqlrO8Zs0mXZ6zrYa6BlsCB8u3lZKXToT/HLXr2H47euaknbpwVo+gnQceOn3MjvB/T/XrJzYKjRkTIq8cY9Gx88XRe+V2mg5T3Th4RJKQ/ctx8qNsnk7IymyLgXs1fllWPpCf8zrLaVeKFJrJ5KsEoPlC5Ime+oBGPgXsILm5KOqkSrCAKyYupVmPecwx1mFJecQxzceQWzx67IGi85wHfim1dtMgNhOUkcPv6JdScKi7uvQtfxFoQLdgBWCfeZhDSJOpIlTJtw2Xbf/ow39qN+ESruHAIRt55hkbfvllqxsassUbNtsaONaLA/32xqHduozQ5EY9t4HL4LzQGdLHVW2XQjE/uaw6SHb0JtJkyYHfJi+G0+A/avEkMbnvnNQHjx2xL37/7+3Q8SNaEPz1Ff+NQ85PO7dIM2YLSEflkramB3fq6h8/lJGqF4866VQGOsuutnbbgkvud22/3U6cPWXn+y6ovkDNsAFvpB477cb6esmW9mi8ubHJ1i/vtlWLl9tKIF870tnaYc1wpqvhRDcsX2sDI4N2FE7z8Onjdu7ieRuAHS8O9SF9wfafPGIHTh7GZbs/YkMbDiF9cbBff8hDhxtdVLvZGMlekSYHksXyipDsXwGy+4ZoTztIpkHz3SQdlKd5IqWTc3BNZkZ3qEyrH1kRqUh4d5RXBMzGOfj8kjz4nQ2Qp0UH8J1vvKLiCww5dhTOn+em8hmBDSYb+YdEjXkk4zBVTmPTGBzqABxqadlVdqiRuArgC7UKBark+8P3fMQevPldVjswYOf/l//F+r/5TRt86ikboVPdutVa12+wJZ2L7ecvPOW/tALkcsOJcPL4bGLOYepYTgNVMQVXTFBPRpQvaP758smeM7asYwkmap0WFp815QS9ONBnh08cs+/+4kf2+HNPYac3rB2fHu6XQ8VOL5xqcqiyXya9Ok1pAtZQPYnw+rKNBEDj0o3BtMBHkFYvXWl3X3OLPXDzPbYSO8ZfvvYbXCXw7+4KmkA8X32zvHOJnCW/mGO+FTtS/rCBTvRGnCgHMG5nLpyzXtiBi70Ju1SK6enrtZ2H98BxHtbOk3gau9ATPaftTO85/bkJHUMCdzAFVKeij0zzk9GVVR4HfhRXA1XNb4D+pQky5TCJBWeavR5G5XrSn5+guSqTkcAo1Uu0vF8pw0/KF3QFIXOmROpQ4CQojU8nTpb8ZePNG7fbrZuu14mPP8hh/T6csPhz8kK1DHxWImiOuq2oAVlltrRrR5R0LmJj87it0w6VuRyuukPNjF0O2Lc5BhlQlqsAVfL9ww/9iXUvXWVju3ZZz7/4Fzbyxhs2dvy4je7bZzXr1lnj3Xdbe0eX/eT5J+wMdjAOcVmkUfJB80OAFwQPdYjCSYxkqwZVRRlVyyHy3s6E9WBXdRpO9eS503buwnn9uTEd6au7d9hPn37cfv7ME9YDunanfLC/plb3TXFdrB0h/0GIDpX907GgejWAteA1WQ/gUghuC6wWzK+ZBXKXuQzO8caN19h7b77b7rrmZn0p9MreN+0tOD7+520DnCF1bcTleVdbp61dtlo7Te5wWJ9fzC1ftNT4vqZ67NQvwAnvPrrPDp44KkfJnefFoQE7jvSBE4ex26STRePAZMfJkC1MxjEOTikF53O62HLBopNWDVQzvQl+b5RyHfmlF3epiulgEbuzRT4LUmd6xEE8khNxqkuGDJLj5gndlU186YkG5snjkvMj407sSN938732qXs/bPddf6fdAqd63bptdt3arXrV9rne83YWJzR9bzEJ2Fp2qydJBVH/xMZswXb6EpIJHgIbm96GDpVAg1WGfEnNFcy1Q/3EvQ/recHxw1hcX/qSjff1RYlZw+23W9MDD9iCujr77jM/w+6lB2MS/Wb/OYkCBWiOLZJHNJJVlNVyYFGGuYzy6PyqXACUiEQqJ/IpOIqDx4/aviMH9Hdxv33jZXvu9ZfshR2vwMn2yC58PrcGfeJzlPoiirtUTCSPc3SpSLOhCqbk0uIihHQ2AYh6BIqB8vQv7MvkcfHL+w59CXTfDXfavdffbtvXbcl2LM/tfFFy+cwn74XylTf8MmnDyrX6y8ZjZ0/Y8TMnNT68z8qdJR3lyfNnbM/RA3ah76LkUCFevvM/HvhIE79pdt34cTsrHyDbBmSOyQchg9RL1Q9+iQmHRFiwYFz/BsY/f26pH9E/6vPeI/+3dJI46VhqnZlBzlNOm7pRlrcpPUKun8JIr+LSoCijiFFcBNkzFUBhJos7U7/d4A5NCDqBXy4+eNO99tkHP2l3Yme6bBA2OX7SusYX2Kplq2ztmo16ppd/ZMQrq1QvA9qnMH9Uzo9H0oEp0tNTHUVogENdv3no7eVQXZVJms4AkxfP5UK+2CtAlXzXrd1i13Rvspr6Bht+9VWsuGFb0NJidfwv1b/8S6u/5ho7gcvFv//lD3XJKMAoaeLABJrPMoVffrPNNNG9dfB5hELWITVVmj3yCDGREskjxlLG5CzO9Jy1Q9idHsHO7Mz5c3Iksh13pnU1VltbK6QThYf1nSmHWZ1wZCTIEjMDW5ZDZRupckQqo70YkPFh0cEv75et0G70gZvutls3b7dVS5bpdTYE3qvcf/yw7Tt2QLtL5nnJzt1oP/p5+NRRe+vQHjuLq4eLgxe1uzl9/qye0uAtAt7y8MXvrsXdC3VyXZjxtGMRSFes6lycUSfo0QVBxotIcoB0pF3NQ9bdcdE2dPXatiXn7Zql521l+4Atbhryf9cH6yDWl6pIAoehILgM+GNDrOV6JRvrQwJ5vNRTjMog+XRfNuSkfqSO+rDhCFqJQw1wGyGGDDo2OrRsJ0s6qvLXY//dx/7S7tx2sy08cND6vvY16//6123ohRfAM2Ht266xVThR7jy8T/ev+aUfdZkM0lFkl09UW8qLqnVI8wRVgfdQN2zhEy6lMq/uDlWKVwYOQFXObxagBVuNzCr5+HjHTRuvtc6ly6x22XKrXbXK6uBEW/7gD6zpfe+zwbpa+8lvf2lPvPIMBte/lOKA8ZDOhgLvrNrkhKJcH8oERYs5/VIwHRhxknrO05q46jOV9AibP0QIC3FZz0t77EgXwpHWwbHyHusC7FJVR/dPwcs+RIhP8TAzqH1ykQ/HpIcA+lIfHBhc9gI9+8sT2gO4vOf90s3YodJZuowA1OGtjGfefAG7zYO6FOwfGEDcg0v2I3by3JlwKg6sq66rPbqR5AgxXmqdtKSPNFNIaUFEhGyhZo7GIXrpCYKLEA+F8w0K6zov2rvXnbAPbDli96w9bbetOmM3ruqx65adt+3Lz9vWJb3W1jBio/A0vUO1inXCle0qAx2Yus42J0FGoTr8tj4emyoX+JEjVNrzIaIUVIwaqV2xMo0jpr1kaHfo1ARMc7w//9CndUum74tftIv/+T/b0K9/bSNvvWVjR45Y03vfay0rVtqZiz32/M5XdNIslQI50TaRbRVvceDg/CyDcTR2nhU2NY9fskOd5AXnFopKzojB+3aGV/a9aT9+7nHbh8U5eset1vTZP7O2f/APrPZjH7OzdQvs+V2v2vd/86gNYeda7A/7px4i4QMossCTHMgCRl78c4IUVcgrALge6Rxr/dKeznNhfa3VNNQ51gNxklgYz55m3+7DA7lMl0thLlddqQ4ZIfZajiUh8XhkrU2tthSX8c0NzdY31K9v2o+fPakvkPgFEb9x55dnvBXAHSx3N9xp814o+fjH4n4p7ugLyBcWY6XDESa6IxoHSidPeEyIMqcBGcs5uHxPp3qJKfiVxy6rfthuW33a/vSmvfbp7QfsPRtO2JYlfGPpsDXwr/daBrVbJf3TNxywz928T/wtcMI8Hbgu1WD483DAHhXTEYM173t5lCPMHBHR60oGBSrO+YUpz00r4szWwU9MvLxVw6dQCMMvvWSjBw/axMiITfT22tCLL9rY2bPwyOO2vGOJ7vFH9Rxx4DjoRxLgI3qblM8xpx6OTE9G8rqk2cMVvYdK4FiVQz/ZMlUZquMKeVXIdLZyfCxboIe5j5877ZeHGJyhhlrrxSXx3jPH7dm3XrYfPvu4vXZgZ/7cpmRiYBgwLkRvhU7J+6xFxw1q1n7JnsuZUF+0koIywDlQqJAnQzbaUogvlZyEOL5o0isrmMaudGHcO+W3/P6tfvBGnZRXQKx+FoIzepRD8NNGKR8yNYcL4G34Wwh4e4KX9DuP7LPd2IEePHnEjp49Yad6zuoyns//kpePQJ25cBaO1P+KUXYv6JCacFpekBZb2jHxX+1TH7jwmSS9iKSzL+RDVh0gXdUgWv1kQ/wAJS2a5Mv23rP+uH0KjvSuNaesGfmDPS323JHF9sKRLnvpaJcd7mm2s4MN+g3+6vZB27Dooi1tHbKzfQ12vLcJzmKhZFZE6oWY4LZGTlGkS8D7lMKUYoD3PQogL7pUAqlF2SMgpWSikKEggpclaUs6uuz9t96nP4PnF8Cj+/fbxOCgLWxt1ZVh6x/9kdUsWWK/2fWy/eq1Z3WidbmBCDqxRRsCFigiXUnRvC+J4NDcPGEbtuLEdgk71Dn5pdSvfrBhyi+lZgPVKqBnIqcbwUmgCVyFUM13ymQ6jppzEWuAvUDQ2dJua5auss7WNt2f47fD/B/VI2dOwJn6SUb3HFFZ94aA+vUMlJE+oLsvwyHOjpIfyopFB0+zHm/Q00nPCigfQvwXW0oC4CwVIyUi5EMHpnSBHTqohG0Ca+HM+BA30z4xKc//wIM68ddSkoUPZTEu2swXcGSVpg5w0KIUJnbIVoyF7rlsKRRggZ5L5CV/U32DsKGuDmNRq/91bcMCPH3+jD3/1qtywpOnNiVKf9nTtSDQOWrnCiesS0OUw7V6oAgc8l2Zl/DjfxoDTcnEetFc6q/6j0+NYk8Tbl152v7bO96w65djlz1Ub88fXmxP7Ftmu8+0Wc/AQv2MtLVh1DoaR/Qv+x/edszuWX9ajvfZQ4vt3z+91XadboOuIbAMpJOEei811auStH9w4tBPPMkr9qjnmZRkuZwVglpnP1UCKKYBqQ0RmWYQjTp5GQM/CSiBP9L41//tv9C3+/bmmzbwrW/b4PPPW83ixXr3W/OnP229cDf/05f+ra4M+wfhUKM+QVLR7xIoNqN2HbKTQwEWLR61Bz9y0Vrbx4LiUM0vpS7foV6stV/+cP3Un54ycBJVBE7S6lTgAtfErARpoAowXROa45lDpb5OpN5E7aOmbc55pzMdHS28hiYy/wdzdByXKpyA0snbcZkuOPY43BxoEdMe/mEdd37cJc4KqBwks64no08qTA6VyPYIeZlilJOnFrZxO7g+cojI0JHQKXEXSz6W8cThUlKbFMP6SHsW6Rqr5SWaXmccl8eyocsmr2SoEr9MQVQW+H8DY7DxsJ5G4GNSdLBney/gqgJ2L44P7e9K6MSc9CKkk98oHSv/CIHjh3L2CyTMT+pChwoaeakv5OkZXdih0MoUYDNuL6TQKF/v/D/c+6p9eOsBlf7wrTX2gzdX25sn220AjlQnYNV0qMEZ9voVF+yzt+639248KdqXX1xv//HZjdY/4q87Lwe0sXoildUjZrXmkn0Yyx4L2bMwepGfWckhGUEOtQBhy4gyCPEuAx+3G9umIXP6ZOATHZ+578P2Dz74J7Z1+VqrPXnSRg8dshrsUGvWr7eemgn71evP27/+xv9m+08cls2KkHScDNM0NS10LR6z9374wiU5VPcmlwvUdDJWDVy83LlURo4YB60SpuY5oAlLeHAQMiCRkMQspgAdpgMMWJotk8DfwAlAXU/nQooyGTl68E9QGUXOD2Zt2LG06H3qs4fJdbKNTdZnRHAM/m0+PabTVRGx9iLi8/7kfUdMHmaBmsgMMjppEXuxjhoLykHC5TgtY1SzatjzFcFljY6O6o0Dp86f1bf2M0I0wzYdXQ/3O14ISkl5NKEDQ4pFiuNMmAfkUG95S7/dvvqk1deM275zbfbdN7rt1eNdNjjqJ80Y9Qz4RtpXj7fb11/utiMXmlFvwt63+YR1YecqPSC4HBJSLCimAa5ZAMZF7YuEQ6hSwqPkpLEhDThd2wmUJd1TnikB5h15Anv0pSfty7/4lj27+1Xb37DAzm3fZie6V9iuvnP2o+efsC/8/Jt26PTR7FdTxVAqLcffBcyNQ71MKDq1cjhlIMtAcUCnk5X9hnwKzqaVaQDt+iJlmhknCygc0hn08WzknZZA2WDoaBzWN8B3rzut+28FtksDqZUmHzHaDh3UrtoOMnn4EZLf45RXUEYFWT6h6Fkdv2RMu1MWO2SJ1PTcQshklPQQhh5qP+kpZJ5HlrMeavID5YSSlDFXQG+DeN2ys/qHffbx6YNLbc/ZNhuLP32mk13SMmSr2gcxznzZiQO/1X/pWKc9f7jL+G/7azr6bf2iPpz3sOcryJ4OXYFqAHz8qI7XkgymuGlNMiOUA14t6JdoQF6RZLaaEShbTWR4+vw5+8Ezv7D/9QdfsP/4o6/a3z3+PfsinOj/+r3/Yn/7k6/bb3e+4l8CT6qX8GrBVXeonFjV4qVANpiMCsL8chhONQXlxYRwmcAB1UL1rCQWZGdtJYwSzyolSnzshhXn7Y9vPGB/jss+3lOLKpcO1CvQVaSunnEbMAYNaS4en6QRk4lp0QNdguonzMo947Sg6xJbdYMW5Rlcbv9mALcrgW3TGbke3J2q/4RgSf2Ng2gsK44TgcWVUH3VLYNx27ToAi7/QQS8cGSR7oPyJMn7pRu6+uy+jafsw9cctfVI82IhwcjoQnvpSCcc6kJcck6g/CLkyNNVwOpA3MHOMfJPxCjwloJhBuBVJP8whq9qv3HjtXrUkG+E4JdLFW9bUfQkPHvhnP3q1WftO089Yl/5xXfsa098377/zM/tjQM73ZnO2H0erg68PXaoVYdLAC0CT3AR0JFy4JXmfcBA/ybbEQeveAnASZeCj65Dkqg2Cm2l9ryceTE5Pag3rz5n16/osRuBTbj0J/VyoKghD0px0QeKLFLQnZNU0d0BMev0rE4KKos8Milmge5FkqYqQRdHgsvt3UyQy/X2fZec7iVKjYC4xee6FeiSoU8an+CrhJDDL7vYVmfDMOYfqWZ9w7W2onXAbl11xv7gmsP2Rzhpfuy6I3Cox+yu7rNWXws+tONy+GfS9ZDh7dIBMyUVK2BVIF62wgQ/EYvm+XLyaA/+A9f7b3m3fe59n9avnP7swU/YX77/M/bB2x+wbjhZ7lanhWh3usCnNXr6LtihU0ft+NlTeuY0fTE4c7h68LZwqD5glbF6mMQdDoprgLtS3ZOVIy04VRRmtw4D1W5MqGqBJ820+0rgSQrFR424/Ayj4SyIZlaHk3pD7bhtX3Zeu5KBkRrhbPSZDtQvJbxv1FUp6V3ARGMIWpZH0AcoGjBNcxY4nUXhtKLEv9yhU/UvgvRtrJhzoA2uJLhOHKdcFykboC804qxR1ExaxeDo6oaF1L0CUh77WrtwVK93Tr27p/s0rjz22edu2Wt/ceseOdVtS3qtE86yuZ4/PXU+2d1TgWmOVcZqQZzk16cog2SnpzanAz7/+4l3fcD+0Yf+zD5//8dxUrgdeId97j0ftX8M2h/e91H9Bl/fhcwIlD2X+LuHt4dDjYGqiMFfDRS5MyfFkDlS36mmtD8bSeQsThgwi4ahppAH6pxVjvb58VY8iEqydMDlH18B3DRqq9oGbeOiPv1ahpeC3NUcu9CEMzS/JXeRlwyhpEduKaWZyuggxk7NGRLiEJj4Fako6npOaUI2fkC/f0pnijyRdPIHr4BmuWLANqkTnanrk5xnUkIaxS4o0RxizDRgVDL4KiDfQLqkacCuXXreFjUPQYLL/PQN++2T2w/q6oO3AXafbbdf7ltuX391vf1s10pd3mcA/TYs6hcfVT3Z24DdW+haJlQPzl0cK7ZDqsaNeXFND/ded7v96Xs/bttWrjPbucv6v/td6//Od/RT7U2LVtifPfAxe/d1d+jPayYD26H8NBSXi/hcNbjqDlWDNs0knA4vGbRAuQi4s+BayBeG8nRmTDD2kksH75BPROWzQ9auQpZWib69XdIyrMv7j+Oy789v2W9/fusB+9yt+20xFyEY+0dqrbuzXz9FZP5SgdpQTdc1ZVKWBxyVYew0jIDvQJ1MLtEZPOMFCiI5hyLREsakF68Xpx3s7wLkHEIfX8S8j5qpKcg1Swgo2JtJIqqLt1xorh+1e9ad0uU8d6KbsQNdGPdQOa58J9SvDy61b72+zr780gb7woub7EsvbbT9PS1w9nmjlHNH91n9acrAaI3tPNWiL6jQRFmkDtVDaO0di7SSSqfUZOCzwR+952G9Q2v8wEHr/eu/1t9cnv9X/8rO/9t/ayO7d2Nut9sf3P0+a2tp9bVWAElFQ3OHLvdqwNtih+oTuzLSWJcKGkI6sUBPZyVKJ/plAfVk8FnCg8gCio9YoDycKRbYxq5eONJDWHT77C9v26svoT607ag9sPGkFhFhVXu/FuYDm05qMfIZxXIwY2nopXLpy8i58xL1IsLUXHJCrDYOPaK6iKIXMWg+hu6a3ZH5iVLllBE15PCqCi7XBy/SCcLGiacUo6708VzSUcD0JKS4ND1KpgnKyuH6zovxheIBu3f9ab3i+cJQnWQS3jzZAWe61r7wwkZ7ZNdq23mmw4b0CJU3wHZa68fgTM/ZzSvPo/6EvXWqzQ70NJc82D+p2Rx5mAbymg7JBnqmDshk9nd34GZgOh7nFy0hfxa8GTtTPoM99Nxz1vetb9nwa6/Z8OuvW//XvqY/NZkYGrLr12/TCw2nAORGCxleHkjpqwJz4lB9q507vuT85hoJPE41VwxDzPQ8kBrDQzoWLX2QRMWKkGx0ILsEnSI96lcJdMq6H6tbC/wlTX6PNkHqA/XgbmXjol77zA0H7LM377Xb1pyRDgd7Wu2V45364oJ8fLSmFbuUD8PJfv7WfXK2fBYxfcExHag3qJwus7PfNSskDkbTy0h3FlVK/YET2MX7OovfStMxshx95C+MWE6TsZwtOY/zOa/HY4wZFkR6fMxGJ0aB/pK24TFH/okwH7gnjwfIKqDeQyedQj8i1KFO3ODR2bOOei29cAAyjTOS6pInk4m2vMdkSIC6tCNRtysc2cdkn5mwsY5/yTdmp/vq7YUjnfaDHSvtkbdWWs+gO9V2XG3ULxyDMxqz5toRq1vAe6z+jv2GOj5GNWz3bTiDK5WDOIkO6yqFtwMGRxuMP3ThT3P5Iwv+WEFPrqBNTQkKB6bvCcRT4z8l1pey0T+ysS8ymNcGohyG5S0w/rINRwS0gzRzYcgMyeOWQHZgQH9lmdaXIU1nyobUpvTyogS8QtR/SlC3+PmzdAWdvzJLmyBfV45FOj7CBGyiaoi6k/FS4bJ/yz8yvND2v9VuY6PQgh1JCCh7/zmArDBJdaHYU6TzHMtIch6XyTwUQB5zycuCL4HGFgc56wz1EbgMx2pB92LZlm4vuD4UoMg5vAG2hcSqtn7705vhILce1re6u06322N7V9iT+5fbb48ssjvgYOlIT/c32svHu6wBC291+4BtXNxnPQMNtv9sC5zOZENnjXlTDNFP9RWFbg9C6CYdvR5LsjJM3mBQ3zCrM5rWFVcv0ly0zkb7pzKu09yh+ZqFA4s8Qx4nfneaIyN886W7USqjfqCtrD8sYX/kPbxu4tEJXnyI1WdPU3fF0pF1mSFP6MmYzEFPIJMppqwceaLICmeAi0O1dhFO8I0THfb43qX22O5l9hrSy1uHbDl/o9/Vpz9EaYFj5RMAHF+eJJe2DGKML9r960/Zx7cfsZtWnLfBsVr7zaFl2NGut/NDTRgHOiAfF9peekt30KIP/GadTtfHJ8YQkPqQTrbshn9hBB7VJz9QThVHpOWIxZNxKfBvKO+7/g5bvWSF1TQ02uiePTZx/rwtaG62+ttvt7bPfc5qVq2yF/e9YT945lHrHezzcSBAz+Tw9V2G2mCckDxsxR2pNiiJzspCgsfolfN6RdHKQbrdV8Smlomr93+odKj73uqwaV/Sp05Vhuq4cnmMlKIBspjGCHqyA+mkKWYJuUQGJKZSo10uFB0L2xNElMDX4IQu5T+5/ZB9avtBLaTXTnba119ZZz94s9tePsaHuBfaZ64/YE245KNz/cqL6+3MQL2t6RiwlW2Dthox+c70N2gaVQ1hD68xyUb6RElGczpjlUVaKACVv7JSmTstoTrKhYsoQVThxE98saVSXQJz3KW6s8Ti0PxFmRy5J8mln4dyR0k+pkXN5cppBE26J/ngJ11pIYIIjMnLtIPzebnLcx5n93Q54Dvxd55qtVePd9ihnibrG6nT7/d577S9adSWNA/pmdJrlvbaJlyp8IvIzUsu2G2rz9m71p62h7Yct2Wtg9jR1tvTB5fb11/bYPvOYb3xbCA9NSJCzYFJ6ujvFzUnE5+f7HTagiPkjpwx/aTvXImFILuxfiACIUoV6JB5KX/N2s3WuabbapctkwNtuO02a/n0p+VUz44M6NdNL+55Qz8Ldo0dazB30g4bjXibqTzllfS0ZyIPLuVF8FWQ8XlpWcj6JJmOTS3jtn7TpTlUP91cIdDEq4BTZsBcAO2oM48ni+CtpXavQNuzgO6OPj0qw39oP3qh2f7+lfX2s924HBzwy8FtWFj1tdrXaVdD5/m1l9fZT3fykm+hbV7ca+/dfEKPVk3u55wAdJCVOFaJAKRuPnQ5nbs78unWCenOELs+IA5E1SEfkzik2y3k1SNMDLrs5tgVFkZ0MPVTO9BiGyDk7TItiUpnwHLJZ1kipYyXCYoR6zDhB/F7qnrwPwwvBY7nV17AyXPHajjcdvRrwtbxwf4NJ+3T1x+yh7cctRtXnlPfXj/Rad9+Y6196aXNqNeFKxK5ADdLwT6yV9A5+VUWumd2IQGfxKc6iukwvU5ZlHOeyvvYy7+2R5573A6dO2Uj99xl9f+Hf2L1//y/t/H777Pjg7324+ces8deeVqv0yZ/unQX0plGzJ1qLXehQqepDeTp9ZFyxYn8eBRIXXKXltNnQBwYK1EoURsqmD3M0SV/h41P2qG6WpUV805Vpz0N63HUQUIUxQhJDGMv9rTKioU+z8QT+bmCtENN7ZSDD2w5Zg9uPo6d6oR99/W19u3Xu7PfdBPobG/CouIl4Bdf3IAdTou+4T3a22T34VKQzyvyMZyfwMEOjPr/QlYFtBfRM9JXeSVESSU6RhYQvJFLKdIEcjaxcLWIGbuTVEYA11FCS3FutyTPdfIFJbs6Wexyuojdkcq9KqYkXbYD3YkQXRYFqIiEKPdbAtSGMelkjjijebl4RdaRiYirh2RnNnGqr8H2nmtD3Ghn++vtFK40zg0Akd7f02pvwdG+cHSx/Xz3avv5nlV2oq8ZOrgVKEFqKot0ppPT00GOiX13gjQmq4+P94803pOkA5vuEriIFOPSSukDQ0N2+NQx6x8a1N8p9o4M2rELZ2zHod1ytt/41Y/s8JnjaG9c+pSgnKePMz6K2QJUYUY8KkOW+UgBUp8TeD1WlyOu0BfH1G6O/Pu+dZsv7Z1Sl/1vU/0Xa+2x7621kaHSzS5U826nvs8INGhFJgGNTkCfXToNEASFSmIyBo+Z5WDNJej/QyWSjiMmLoNnxKMkwv/n4ZdwSXdUtL/8+r32JhZQ+l03v0D7Dx97zu7qPi0n+idfvdeOnueCUrH9Px9+xT649Rj0n7C/+vrd9sbJDu1cqoJYZNGS9E2TicRUQlA6ZYOHw+U8XsZJWRPDH5tN9NGdm08v9tbpnOhhEeUFkOG7lNCLDaBMbWlR+KRPQJn6IgVMxR0xxXmaMdpnAlRGqX7iIVFf0Km+34+l8iwHM4/iITKUOFMikzrODqiHcFKeT23wd/ydjaPWhCuWi8P1dn6wzk7DifYO15FTfCVAVahbZgP0Q+kxjQPLdP9U7eX9Z1/08r4xfgGI7RGY9b84+t19echsNQM01zda97JVtqxzkW6tnIFT3XfikN5S6uMxFXx8PU2dwYhx8Xyyu9PZP6dTlJfojKq8WFQKmXLQkSkDajvSCboWj9p9HzhnrW1X69+mpgF2ln3X4JVBn9xeZ+6Ak69w5kkmS20pjgWvgqsAaHhlWz8m8oT1DtXhkr8RE5x06jZhDTWjekyKjnXv2Ta7MFAHe3lVAh+doQPlg96r2gewaK5MT3wi5+gLN+hR5pftGGvObRz8kSiOry9wL2PMul7mdVjuTk2PUDHNID5H1s3S4OFftel/S1HAv+5LacmWLCnhygt8DkgGcoxxyGRmjldkp+GQIYP0paiMxkiUOQPeB+eO9DeHFtnje5bb84cX2a4z7XKq0zUl5+ofpP2QpWO3n1yFW9WP0Fw0QcjQCZL1efKqgNlJbwYcGBnSH4E/+frz+vPn1w/s1FsTUIp6rDsdFmQwRJqQTgbKMQ2PxSKhqE5Qnklni7LyyIAueb0ikiae2QOqXzngAFYT5hxkCzeaUB8RtRCyRYRFePWA78T3ha9v6ekMpJcjvwvnFxdcaI/vXaZ/bi8Cv/FNkJ5TvRLgSzDGiTaT/YgFOnRNztFPkhHLMXp/6ORELzjLDOUI3XHJ8ZLGwLzq+GNV42OMgXCkdKzEUdBUn3ypHgK1mwyUh4NzKM1P4ksplrk8UlwmyaQTI+3UqwQ+l+V04AHcEYkQNOaZpqquN6e66+x6Z/ziA8pRunMth+Sd3ilOQkzX7D9z41GomdCVASSTpi/cEl0FBV2F1MWp0CwyyEHJnKc84jCF5nQ1eklQukrnEGQbzj4mymBxkOcOYBjZOFmmaCRvLy2uqwZo+myf/9lFS/2otfNfpLSnd/34Z8PfeHWN/f3La+3RXStKHCq7srzFd6Xk7hlsQFcuYxaUAy3ISLI1pd1+yYSkY8k6gqDFq/Ic5UgZ4KhwcFpgossBB8qx0kEnDGfKHekod6l0pqksyRGGTsAiaC4kYtJPCSczr0wBnYdJT4uWghfwcPVA8xtzPUsW0p6S7pn+/gFMiMcxOZKF8U17JUQlOq0qUF8qVYGhUuiY7Os29lwqIyP5IV/KRx+C5gTnieLyGIfpwqXCFXOoBDdKeXQjzS34BHGDyfAlwMXnzV6BpqsG9N7eONGuy/bmulG7eeU5q61xxWgW/uzwp7uW2xdfXG8He/IvIwjtjSN2w3L//Tcf/D9ynu8YisIqoRp2DQ8x0g4cN0WInZjx4ZCPa6RVXqij+p5PscZD6LtC0n1XGg4zULvTcKzcmWrXirTvhAsorUoh0ViqtjwTkGgRJ1QRaUolQl52tSDmdh7HfA+CLpPpqBDzQaKkvgBpVgluHeUElPE65ZCOl6KnwxJWCQRd8hkYT4/kjJF32+KQTpCcG9lJlypSKA/SRQ2VtOcEfWaBpeFy4LIdqhTCwZ1YEYNWMdCA8QUO04EZuCDHBOQNgzsvjiwGT3aPh0E0MQjYRuZMmSltqSykIa0UcueAXCDI0zb1m0NL9DNEln1o23Fb0TYIp8pueH/HJxZOec1FY+2YvWvdadu6tFf3X/n4zel+3+kW2/R2E0blBCynI2LMwLiEzVNuUh8j5kjN+ZVSiGLQVMMfKyXdKyKFBMuRlrRICygHRnOnyS+K/L5o5kh1WZ/vSuVk0yU5+LMAgRmSTrlFGvMIGSjpPMV04srIGSQ69fe5VVo+M4C1BKdArqRjQLIV20qQSlkmchzk6Dj3hTX6cpRvBOVlt3aMmRCPXQ7SLAPKIZKi8U68DqIHUhm5QbTnzrWQDvfo44+YvAXEIaSkuRSIPmdjxsA4pREKMy8r04kUMQ4xHzxNOWJnm9G3GRE8rJZd3aDa5cKc7FDTpUARFRhXQBxkEBlFxih0SzyKhAmSEbTgUC9ZgoPqL5AL+QUdHMJomQELbZUBcUI3vwythOEINOB+71BYbEv9WaD3CPENl0O4nL95VY99GE51bVeftTeM6u/60I3oh+nVwvwPzFtXnbU/vumA0ucG6+2HO1bbIJ0ubYI23eHk/fNQ0jrUoa2DlzonfgopqonZIVtKERCyEx+DX7onfuqpcSfK/rG8UA9ruqQ80flb8dRu0l070HCecqAlOCpaWnxUSe1Lj1J0Hh8DHwfyq4b6Qj1Y1cHlkcejPM8yB1ZivYSUhkQVIN5AVS4AWpoSEpAztaO6AdKPfPhkPLQ3DK2fosKZ8l/z63B2lmONb/rVNj5hOYGT/XLf9fMeJxt4WwFsh2NJp4105rwVoz7nCUDapXrRlGQCtW4xHhrrNAdZUmwva9CrUy/6GLL5nOX8jbWG+aK4gJybbpPyiEPWpmpF+nJgThxq6vRUhVNhGQSgG1nH1J3oVM7mwUHcOX/UYbkv2DQxHLPdkn9ctuqwLpNuyHLo/tDrVcLiIhZGQGGGvpQX2OBorX3rtW7be6ZNu83P3HDI/uSmg3bfhtO2trPfFjf5Wy+XtQ7oz6U/sPW4/rX/+mU9epTqsT3L7ekDS7K/eSuxiVAqoTW2lwNpmI/iCQaoA72QZpJIyMYSgR+VkYdViowAcWVm93rMpPrKInjC88xSSK4v7BUOvgSzxZLzFgGU6UPwir9YRe26KsywSPpGQbEeqyaInmRhNpBskrcSQNUmoQP5vc1Q1AEM6k8BxJcQTs3vTbqTE0pWWh+swE/QImaBBwLlJ7sFpjoMYk91IV/ItKM77NxtS9vQm0FrisjxzMY0b4qgdiaHJBAQbCWQ6rKwUKtMYJ3UPisjzo6XBnPiUH+nkPVVoxodYFqJMAgwDZTC9EZiefHMNiPKMVYHaguHSoijYj4e861X19jus63W2jBin7zusP5x6rO3HLBPXn/IPo78Z28+YJ+7bb99/ta9dvuaM9Y3UmtP7ltqX3t5rZ0bqM/kVQ1uOk1+ZRU5kUlNNhG9/GoAe1MNXh6gn5hA6SScX9l4zyvhOwKkbOqXB20kU18TPfgEiJyak0QJOuuzHgzmu1LJolN1erYbnmuAyPSbfyHaWKAr0kTzuNpnUAlJVbJXWaUsvKMcanKQhNwQHEyRBH7W892h727AH8516hKs3qHOBlJLZREH9oX/afmDN1faV19aK+d6fqgOl/0X7WPXHtZu9PO37dNf9t3ZfUaX+YfPN+vfir74wjrbfboVl0Aux0N1UJw8WhiyYgASsmlkrxqUGKsMXgpEPfU8DtlOiwsyHGxllJi3NUDLzMm44xNFzk8Oic6HSGuojKWRhh0oIdGdFhzhvCRH8p3uO1XECHMN1ItjxNsTeiJBOjhm/SBK72og+hOIg3eXh0uEd5ZDVYj1wIHUgQZ0gkqTI6XzhTN0x6prdjmxIsipyQFXwMkVywFlVoUul8gvnn64Y6V9AU7y69itPrl/qe2Cs+wZqLW+4Rrbg93rC0e67NFdy+wrL661//L8entdTwjkctwoVUJMHoVsEpHki0n21OEqgvrl41cWg70SQJrbKCpkCwkBU0gOgd6BCzZfXBXwHQDeTzgdxLkD9X6mS3X1n/3W2Pt6KtqgaCtUkIxMXtSj+XhweeQhYW6BOni77kSzPqR2Q59qmxYb6ijBmJGOlw6X/dPTgYu19ssfrLcRLPwiuFPT9qlq4MD4mY79o3GIXkLgDWlC0bA+OVAehmSyeK/Nm8cRH9VmdzM6IEvMDBA98wvGpoDrWgncIUxtnO/e37C4z1a385/5/csp/lqG/zZ0vLfBDva0wA5T26Ak7qYJPvk9DkJGI5DXy7l4YD/aPGLalPxCcvIDPem6OJw6hCxNYC5Q1UW9gl1z+4cMBH4JlRYa58b4GK8QxliNNSQnLWiNoY9YWfC/pqNMl1sNRHP48OBImhDpsdFRxZUg3QusBL7Qq9dPtoQd+H+gyR4J3Kacj+Cpos9UzzVkwvVNMqS7CnGIdrRkJ/RPsz7eiOWkOM60Mz5IecvUD8FFcCx9zXMjwzA2Puxy1BgpZGPe0StiXbO9MWaDMANQP87PjI8igJScyQU5+YbqgDWiD0qZdSwatne//5y1tOX/WUK4qj89vRLgg8Cuc5Bp4JiojJ1Fxdk32MnIpKVCRjo66K/cKmBJhUrgClRESJbYycj/zuRfvT2ycyV2q9321ZfX2o9wif/0gcW2FztVPrc6XT1itaBlwAkn2+kjO8qKyZ4pf9UAPeKnEgb3pYB6p/7SmcRuR+ncDmXxHQBUk/45O/kBfXdHp0Na0Eu6FiPPA9MZ0mF4GpVlK8lhOpMbtkx8cwkQxyfzIJnJmPcImgcs8JLZzInUt2SPy4V3nEN1pxqEZFwZheWOclfBW0RCihNw4CvhbCYGpaO1ykG6Mp4bxMEVqAbYnbCZ+ibM0wpIiniVwPvl3aqElw6pr0A5lkDRZIryGFLezsC+aB5DYXRNzg8H6J87VZEQp357z5INeAiSaI7pxKN04qXtSIs4Ks0dcKwx4AzYDCPJmDkCNypeFoTKECpK98gSksRLgbefQ63Ql3wBxaBp4BLQmDCHeHiYhHllgVePSVAGM0tXARrSaKo84lDUbTImxunKpkPxVgvsV/SdOcRcFCQqqMteVgIiTKFeEVBvkg0qYZVATo4P9zDe/+kwEupnJXwHAJ0bHCj7FK5PDtRPHu5YSSuZ64pSIBSO4mOkQ4YKQWccVQoAgn74cXng68sxd6ZBYy7FVYL0pW6hmtKXAZfvUKN9n6zqjzADlhexDMgUNAgw3YMtftuexHobKCct48nrFeXkSPk5aNCpkM+C8kg+Vq4GCcV6BSiyqYQTLAjSL8PUf9e9pOJMOAmmIWXgl31cWEQuKi4Cj7XYiGIUuyIh6awn9Es8rzuJkSBmL8uQwgPEynWeyWDsdAdPzXiDww2V2Up2UpnXpCxPkBIlqqMsIEs4G7JEB11AVkQep6NPRh3VuQoIkIp+mDT/i/PBFfVqpfb1scnHh/da08P++jMS0pRHmjTaHwhJQtTUvEi7zDQviOJR0xiVgh4ETWWRoCM2i4nPkUDZKQ+ZgcpnjjaVT4/6RSVkc3fq65zgNvG2HaOgauBtPdft8uHyHSog6e8dcydHou6xSNU88KM+i3cqchLp/qd+MeO/2U4/PRQPA2IvA310VL+gGQWSxvpsQG0UcCYotj0jziKoiz7+JZDpEjIJ+aSVZRxQlNpMCyjjqYA5uHw/TgW9/KywyJhOz/NRTnKyGQSNj6rwFzhckIy5ILUwM17oIQOoiuguizz8n9hcrjhJR5vZL22QZ12VM4aeTKh/Cg40n1sINsJcSb/v50JjSeJONYo2J6i+0Om0c0LnSy2VB+lVNXqfyiGO0AF9Aernt+oX5zV/ihuIMupIdrcfbBz246+W/JdLPrYco/q6Oquvr7e62jofO45Zba3yfP0zX5HidV3PXBYQvE5HY2Evd+7UhXGyvetKnAgdWUZHuWAc4+pvUtR46OV/zMv1kJaXV0Z3pho31BbBEy6bAcoSkZwWWDMFfbgRSyerCJRzqQAt5wbUSRocClE5ZLLOZZ1M4MVZnekwDUoRUaAOe5kPohwryjio6c8yyEejFMNkAEvWViXEYQptJiy2WeyyoMDHwunsg1KyMeH8klMZcVB95VOdlM9omLxAOVQtFl842tkkviImOYEliw0oRyiZaCnTGW1yIREjuGN1JIgfKJmMuWhjQRMohvWYT4iDqCwjR27zfH5ocbCUXyaKD4BEzlsZcVC1ZKvySL5SPafH6E+FwA8hLfDUr/Ttua7CiFJRjZe04zaGXmlsgLV0nHVx4gsaedy5ej7TMWHGF+NDIm3OgMazE1hCPq1Bh8o31sZ48AWGrqvvLKUvY6UpztMT4SzRUkVkt0vGyYcKZbkNpCsxioOlBMSPQMhESa5IlwVz5lB/F+CGjM4jJKergeOkA3KgxfdOBY5zTAp3dHm+Eua/qfZF4zuWWBxCyHOBk2wko/KjCZiXkSaKZxOfp1SWl2bUGTFxp3ouq5DO6HFAXqnIe8Sjp1Mq1eN8wCcWMueHo+rNAjIHXwmDfy7BR8eRY6rgGadFXv2mM0Pn2FdZg32lDZBUv1MZi3XIkeTJENMoa0+IjFKMlWBdX2uydyCO2RokUrE0Bj4mBZ0iT37ySaU5BfgB6iR0HRKwNzpRYPy0+1bv5g7eYQ6V6AOQ0jCXnGoJFgz4TgJOWJ2LGQM1iTlEmsjlUXUzRzoJReOC8Dyr5PZjhh8efDGSpsnv1IzmMQ84ZrRCugISEq9kKObBozwf7RJTHrFuJSHta5A0JViQLWCeUPla4+KJVjyzgGT/SugeZu7ARXKckEqiI+3ZKEMsu+Agp6r++pjRsfk40k7FdZHs5iDbFYAzLQ/Is81oy4+RogzWlexoE0iaI8vTZb/zEj1f4KVOoiMN2XMKlBv9li0iEJJ9fSfPToo8Z/COcqiwDm3l5vGE52lAIgMNSOI7AYp6cqDpTun0ONgpxqBHSUX0y1Ck6TRRT2dh5VEm5+qxWkXbbF67CuX5EcHpgUU+LQSmJ/HFoTKyPlIhxGNFLttZYvwSDw6epZYcZ1GiLEXkQT0tIt724T9T+WWp66mVLc5qwC1eTbhCgDGTFozVSDEvgvqNnkXfvI90WBpP9FX2SHTlQddleao9CdSEy1dITSnBkzqpzghpkocDP0Klg+5IUp5POrBgCl1h7sDVgUyZpiBZfXI7am1FP+cS3lEONd3PYSgObIYxodykb3OAvkXQuLJvmfNL6P2tGJJthPnEYWZyGdgdNOPcZkjJbMgFnYuRuZRHKspTnPEh0OwVUW1IggKl5AuNReRwukgqy+mUoXpSx+tlPCoHwolmX5QQVSKG6oFGqgavBEBuPnb8RCCNcyGaVr9hEJ4z1Mc0FjqpuHMlpt2625nlsgYg4tRWtIHIacoXd+IsIyKpipTHRCDlk0w6j8o7j1PE4nnGlOOcTMwtSKy3K+nRhJpUF7wf3u+5hXeUQ6UBfJfFwS4grQPwwfIBe7vDVBXZF/bRJ3H2hQD3nqmgHBbqc7YyqA0QRI8W+WURIU03Bk2+tNCYLYQir/MFpcDn+SpRvBRFB+gxRWixZ2WJzvwkZ1pShlilTkuXeenLyXQ5LHZxVQchviLOOWis8nH0UQxawZnykBwn7ePO0x2rrAjlWC5UORAnGdmAdpbuTFN6EdQaI7WhgHTRqfqmJngTD4LycfQ+eD6IqpPTPWT0YJtTSG2xgRKgFdxGNMFcwzvQoeY7t8nOldv4KzA0VwxKxpMTi/1QoBMtouZHRdRCkjBOGO5YnEZn5JAmk9OLNBKz+jwEipc0HHO+yDN2Up6oiGT1umlSe7spnTBowMnOtCQwD3SnEs4jIQUhZoRP1SDnXhVGhTkEjiOOeQDBsUh3O2hHTj3UR/aZtkCXcUjBaUTX13eqUxWf3IYaIY2BWSLXWgqcl2n9Ael1FRCnW1Vap0gLUYZsxq8NQwQUzSlQV7WptjxPYK9lNwba6wqM4TvKoXKA0jfZRA0qR0NGQ4qDxDj43/6QjyZ1lt4c/UCffMXS8phPGKV84fBDWtZULDCmCjSnO6/nAiLjec+IJxhEUcWUmQ5xUB3Xw9l1EC1Pg1c5JjyezBs5x6AlZL/dyTDPxULexF09sE6SUw7nGjiKPGYx54DmQk5PRzafIQMTdJ7hQDM7x4kl8YA0DaQWgXHwdvK01EhlXHdcg0hjivqaC7ryLEPInGqKWU5ZXK+a286DnJqaK5AfUJuuFw5ekNmE9gmHOoNFLhXmxKG6MSOW8QudmAYy3skow05Xz8vdiTI9qT7rRNVsoDxbBtyQia8c5jBd6WScGdSHAvruM/qgNCcd9Wc5JyrrsGIVSOCCiUnDBcU+aqGpKC/TotOuBhNLk8v5MifEcvJFfabTvCNNH6FygVODOzhf0KVtRDuq78Iow6Uw8hiR0FlAA+bOIegRBMHHQo8SXwlXGXBD5nUrYBUSqwcfSAZMgMwZcPw1J6JUCbXrCDVyVN4zRR09TXYesgigSnkbsb58bjomcA3I63yuH9dZhFSHrhQx16r+t1S8BeQPSRb4DwZqavxRP2I29zM5HktWhqwLesE2pch283p5QJmO7LvbIiH7PwUo7BJhzhyqb7HdOG7E6ZVSB6PjycjJ6MlQ5EqQ+EtQ5aWWcJrrkjlV8RakyYg+wdLlUYncmZDnVaXJXx4zYFsFHVnfJxR/nVKrX6vwVyo1CUsevE7tpoD6FVAHNadOqm/ElFdK9FROG8QXOKPxFtH0i5xweoTUbzbAHxl4nMugY1ZaUchFRpfckKfHmBjzV22SH2XEzLFCLGM2o4zHSVaSq8CmNXZRFmlQXTvqm80jB9UlX/BKBuleDHB+rwMUQ2XEsUpI7bJekAR5u0XM10bEdFxAqYZa3l8lePAoQfCkdoIFQNmQwyQIfoLjGMNuIKa2/B1UPg+TPpMhrXHaGQe1KS5lXVfOZ85r/wEB5jrlap77vHea07ketCYKbad+J51YJ/2yi/Ukv8ArnUDTz2qB0r0QisCRS+OhvuNQxOn6XC3MjUMlJoWig1KKSjuLQJ2cBhO/YzADUp6YOspiNwjF54ZhQ0lGZhTFIZs1WdkPHjMZfOUwya0KIZJ9Vs+TjqB6eQy6JpkPfEK3W0EOEAfXczZAW1QAaqRdY8G5+fObTBcWm2xKpD6lmlBG0f74CFWXMgqyk3yl+ehOcm4JQ4YEBGRyUzuKc7qcaSrLqkLPgg05D0gWD3USr2NUEKhvGRZ7OTfgzUXbCgRvMOnqm4Bcb8Vxks1PELzUT/pLSAZJKqPUA1JSm6yeywGd9gjbg4oytBUOrGjDaDaHgpyEQfY8/avKXVaOmOfYmSZnnP3oJJxoba2vCy+jT3B0R+kOVxsQpkkTHxBtpn/v9/8owNpCLF2SXgVE70pQH/ahgKJfIsyJQ50OfBiVqIwA9mVaYAeBOvNFRxkrxYlFYAaYD3DOx/qqG4OjP4ug0Tk4GIjEXQ5nC3k9HKWTMikbB4IyZTFjvWJQOhA6JrsC2H4lLPsITCLLCWSZaXB68DHMUp5UHCko4MVuK+fJSgOiIIOYm1cTShUUlJBSvxIUMrKY7BkZ9ofZsK8iFiiWqBIkOGeODnG1AUKSHyKnQFEWUsp41seBGZ2TKQ8n0nSrRydy0kR3lCxVZV3KcUK2nlO5WDxV5PGk82Z5punYKyEmL7SYEi4VrphDpU4yWhVYAsk4EZIzZYwDLQUq+TztVVKcowCJxJadDelMA7kDmHtwbVK7uW55UB6F1SBrXi2ABlUGMc8tqP8uVhgHBs0F0VPbOKo8p3GHJP5U9nsIvnK40JQQ+HLiumIah7BZMQjIJxRjxi+HFztXhsngts0lybw8BCVPAQqyJFd6AUscLG87eJ0ESUbKKK84qCJ4Xh8hiUHX0GOecM1XQHlAdDP925jQJV0SXAmPkoEPSfkwLSQj6SyCjtM43E2KDpoweCIvx5uILsKRdIR0OaNLj3CskinuOQTp4LvppI5UytKup2NePhNedZhOqcl4BUD248UXm1CIpjgnWIJMPub6CJwvd6YqZpxx/D7BNCtIBlD3hX7yIZZCvgI9+K0Z7FHD2eEgrmkhhCtEOxlNdOYLbYRD9ds7vkuVQ40ytpLk+Jjl40tBolOgEqTH+kLAitZR9XzYVS+7JVAOUUGy0m41IYVcIlxRhyqgbhVQw1YYO/UHB+8wYnReHWVIZZ5DCDEsAKbyIGZlCSmvmJ9zoExhaMhkCtGcJgrTkS8HV0THKsGbTorOjAxzDhLNQyyWaMVJKY+MylwLWTxWFfmECin9+wOySSx+YprXHofNEnKV+0F1c6BDw1FIpwcnl3aPWZk7vASQpqNnmGMbGhLlVRZ01fSPGpEsyWMskg7kZT2On+pmch0TXX0jp+gRBx8hy6c5UwmhNGXqPm0BZT9JnD1cOYcKRdMZoByyYzSqjJ4gGSs6nM4ooCikycM2knE8reXnNAWXk8pI8XZU4tEcgySnA9tlYD+TE5Aukc7ZZkQxXTUo6FsWg30OgTIlNxJqp2AzTIKgx5iLPtWZel6lwN8PYL+0Nni1lX25k6+T9I29MNZY+sKzCHJqcm7cocYulWnQiaSTowQgIl9/zEsbRjEkImaBn2JeQXVzdBank6RDYXyd7nzKK04JICP2j8ErOH9FRDP6TsW/V8kxZF8CXDGHKmU1sJVRQ6bBYz88+KDRUDEhYmIkQ4iXMQ9B08LyLJD8scCcHU342dcnDs/GkybLHIC3HW0qEzuDRGeBZ4GVg0OKf/fg/SmPOIp3bgG9T21QPhJuV+VKytK8IKFIV74g6/cJ/I/BA5VOT4p4OruthfWlQHMgTVvEglPQB2vP14U71vRlkdPJ6yBr8kMxynne7YwQZWqHNCF0JQ/1oH5YDwpRlvFKFtZ5UQ6QeSUIiIuyc16PnR7s/KaUupdF+h/aKR7ZSggaJIFh9nDlHCqCdpcVUMaIOgmYd3qU0zlyQJCOUjJEuZJZ2lPO7zwOOgsTNWn8uUi/tJlr8DaTTtIhpXX02ImVkdHVAqnAuAJeCXC50X+g7BY2iZzTlfVElowC5pVzJuV+LwBdkWOCIy1xrOFQi+imKdhGtuB64METCiRgPZRi8JSA15esCCKpDQRmhUxDBwakhfQ2cqzMR5lLUB0eXNegMSjvaTGJJy9jyj/iCJo/vlcJ2Tm3mzvS7HFG4KXCFXOoBBltOiwMOPPFMZMBC2chGSiLyeARjx57isVe6JjY05H2y8/E+S51LoAtZIhDipmYQvsdwpS1MGsIO1bAaqBKtgJoVBX8xBsUpZUqBJfvupAxKOItkH5PgF3hL4b0S6TCesocK+mR5uZC9lPgmmRcnBlcGC4zcsDSwI+QkGIm+JU4wCUrkaVpb39c0VF6Ct2ZaoMkRJrMrKmqmYRszLJY6EdvgDzsYZ5WGUFrvRRJKyKj5I8y/ZCmjpcKl+1Q1QUayLMZUCfo6/Z3JnU4XYq7cf0yRQ/qxpmBeedjRYA6z8vzgiPELlOSJzXqVPLjyEuWFEhSHHlnB0AAG6qAjDx23XXpEiidi4hyMEAyeb0VQd5opIuFlSHpn9vAMfWptAEH0nU2Dt708L7zVwZJxYFfG7i+wOgf06Sz3MfL0Z0fYtknLqHCNowr9TpriXK44GhLYGbvgkw9+gYaeXEQpuALN9VnTJ2SXsCsPGmUYgBtWgW6jq4fDqiYY1aW2ititOttJ0wgg0s+p7naIoHWBhvr0lEm/ZXPYqwlIsoZ18FWRKblMCAlPRa0kPoL4ZyBnLf+KGG8+yv1AZhU9HnkV3f6hV3hl2++PmPnR3UBcup6GB9yEZfc86XOiDMbMCoLSQlqRv2IkKV3lSFOr1HhK1X0HivwIZ0H561ZgMv7hfxxAGKkedmPLkF3JCF7YgyI+FKBNr5MgOJp4itPa8ako1NjnJDFYEoDRaRh9SuI+AUE8ypL0jhAMVDpJ4x8vYHLVOvBp6MS2oUqzpFFzhnyZ4k45Pk4s2piM8aEcayNsuAv6Eb1pAtD6F8tqD6RdhCmSex2kSjeM1IrEUUltlN0qqoXbJWgaLuS/gOZJ93744s9tw/mAhdw2MedaS3SuJQi43Qgejhp2q0oT1iQx0VJeUTOu8TDkPF7fS3coLGu5ilR6Zw/AbuqflcRvC6dqdd1a/Cqxw1MctZeYFBZDFBrjmrT+VksDolBGwre97RWlEc5JUIy3UXuTIlME2F7OVakycOuLuS9Q9TlhW2SoZ921vHFfeAC/+STAZWhXbj+0ksz/QWaMa+of0IpPoF6WNuoy3u8uj0hmW5vIvX2NNirBL2fis5SfaEEd6hEvpsqlRudbIa8R0pHyhcVoo+MF9YrDdXhUNkvjBxR6ysauwSgpS4bNGFlKBhNnXSxfFmaYo8EtJ3bj51mVDBqSgcHwYcGx+KABU4GkhJOygRGk7NEHpXGQRgh01fJiIMvDilyBEglJsI2VQHrip2WYN9DTsjMIRHInJimIo5VgvN6m0ixj14gcDrjUiCPbDEFaQ8uqrQYCvLUEOXR4acZzTan4oIC4uDtkT3ayTLFSAowEXJc+6lB/WQxDhUR/HGSIqYrAP3Mlid1xGDI+lSCKCu96kIewZ0PnIBOQu6Msl25TiSxM0d/0kpjGi4FdmXaHWf6wldfWNNGoIs/uud1Y72yjI6P7SDOdvKUGzpkJy6OHeoTGIOE/jhmkKXZIwKY4KhkWzGSDsdF+4kmpsoAm/vwMWZf2AePE41IpfJ5RmdLLvBFXx2dhzJDpYjZIbV2STAnDtWVRUynyk4wVieinGWRlimzHkSkDrCEURACRWOZJ972QFsoVp95cErqf6ktKiOBezZVRCqiXAhpzATNc5VClYBm80XgaaYUJ5ozKV0RqF8s1LSLd40pAk6FAbLSrltiK6EfKgJl+e6jPNIBuqIelUO3Ax0k68KRsg9My2Ey9nRyrpWQdSiai1JN0E4MyDi6rQgyXaw3rjT6BjqM0s0NYyIr8BPrlGszxiHtQJWG4yR/duUlOtwzHW325yXh7BmnehRKzLRzeyf7eP/ctrKVaGEn8nAM8akGUn/KoeyBRJFXtJCRQ5WNzgLmxKFSU6qbKa8BJcW7wcACdUi2o6GTgTmBaVxGTgc1+5kaaSpD/p0A7KN6zASs62nvO2OC4uhvJWREdlWVnLQogCTxGPksUQFxrBqkRiRcJY+D6Okqge0WF7nsQCLlImjNQSAXYBLMYzkkpLgcUH7aFZbFaDezcRnkwQOSqMDZ7jNeA6++ahIgU9R5JqQBfIfrt7ZGR/3SOrvVle5fInYbsiW0WEizXXeoOeJAssqY9vWJegXHyXuskiEHGnTtTt15CnnZnGiMg09O1ZuJRtAfdIjIMeWJhRk/UZaiTiTe+8qQd6Isej9oD6IH1206qLLtKmFuHCrtxY4UA3qggQ1Ll/SHRsbBTekd4lEGJoXygkc7AHG8Q6DQV9lAQRmOteeYBqj3MbFmQnaedWhGl10IWhThpBjC3pVQilQB0EAD4WqktMekZCdBlalKRZBNQt+kRohxWRli3Cm2EkpCFQDmXHZ5dAtVDrq85pcuvK/JLznCyXgcOzmkk4OqhFyN2S0DOE3t7OhYlXdHm+i6/GWgGQv2ZFraM0qQeIDaxbIpzAO2mTlFoMo5R8THdDjOAurv80BP//zkeqN+ahMoOzKEPXGIfJRlsWO1oC6xkSow61M256En6EwlmEXTVQNauXxIRitCGsCERSAn2f3slZ/BkrGDQ+kkWzzvFNDAsd9I08Jx9ndaQnFWB1ldTytPT6oYkciRrgJnC5lz47hoHJji+MSYzGJovPYkJSLLSJiK1WglDN4qILf9zIgDMNnWsQYLsrFuwtoax6yjaUxxU/24Ndbzyxw6muR4/MsP/7bcY6Lv8lBeAfVlGx2e5gvzVCXl6eSc7mPvHdc4hL1KnBOToqMPTDANWUmOO1R3PNRdjgc8aWzEJ1rwCHP+1Gf+exvlyWbTQEibMkyUyzK2ORsgv/eofPBds6Pair6w9pWE6a0wS9A9EZjM7xnFQsNHg8FOqB/eERpWxhWPo2iKvVRk3QkolhH8+HYGDR6xmMdgsv+iyg7FCaYezozxxYvqKwoZKV+QCWvrWCnwUy3I8rS/1GHOQ8nuVFgd+Nygg2bs9XhM/XL7+bPJ7sjLo9euDC63Mvp8daQDaW0Ys1XtA3bjyh57z4ZT9v4tx+2BjSfs9jVnbdvSXlvSMmzNdePunKA3HaA7w6JMd2SVkG3TSfnOluhO2dM5kkbQuqAZMRiwhkzBtOyitLg03BCt2YEUgjtBd6x0lPpKi8xhUwArkCrdmGXsdfRn0NiRp2/udTJgeZKhA46qA8xsk2QkutuK7VQHVMSjcgjRku19dLt6mygX5Ldg/DB3cNkOlYOqSxOgD3AMLgBdUB81kOpMOBIaG6nEn/L6CFOZk1OB8u8IYH999BRF95lOEzTva3kkH9l5VJAshqK8oGfp8lgtqHkooaA41yunO186VgJewmq+JHlAaAW9ME+oHxcCkCVVheqaFXj/fRGXRfDWLZywFW0Ddt/6k/YnNx2wz92y1z5/6177i1v32F/csg+41z5701775LX77cYVZ62zcRh1x1HXnTztQ+Ax+/KlIrqO1CDThc4I5pBtRPfY+cOOcqK+7kSXg/U2E3hdxJDHVS/nRlvLgbMt0LXVzWUU64cEd6DgF9IRQ0eePKBg8AFQjTWdzDpsy50aiarDfqhMvaX4qoC8Po7lUXMI7RBFi7pKJGA/IzlXwJl72ZB2pb5rYKxhyZQv6YwKnccNz3Sq4yBa5MTGMlV4JwAHFEcNohvA+59SOXi/yyOB8liXMjNhSqpAoLIqoWpO6sBI6RhbBuoVuuUMlcGrhRMIdDlxB542C8weX6mEfsigNFeAguxKWAtnuqHron1i+0E50T+6Yb/dseaMLW8ZsJa6EVvUMmhbl1zAjvWo/dlNe+yzN+/BzvWodTUOwkzpHihiPfwOu6Uvk3g/NOJSDF7VmakccZKj+6joKZ0e20Kv5UQLtvWTFneqtAhHHMiPMPoaTo5pFviXcrKWZGh8ihD1mch34HRYKlIhYyIdC3PkkcvMHCkLU5rtq1pVkGRXQumBhGOWiDIerhxcvkMNBWH+bBCyb0uZZll+yDqdOhfdFJ/4xedQlFGE1E7aGadJRF6VI5A2G0wyMzmTGw09UzQzFOR41vPSyReO3pFOB6VdQDRXDiFGz1wKOFkCI+8JljtPSnl910X95KJTmz4+RcRBMXUrLuTMxsAizeuk1mYB0VamZII06QOLdk6s0LBkzIq6TR7DJDrFFBdNlEUydnf02advOABHegCOtdfODtTbi0e77Ac7VtlXX15r33i1236yc6W9drzDhkcX2t3dp7Rbff/mY9ZaP4xGObZJN7cZH6kao87TIfvF3oF/eHTURoQjNjIyHGkgbJ+c8ej4KOqxz9AX9dWWYvbd0+w47cAvtFI9f/0MdXNeChgjgp5kJINpJwtjuD1900RQOuo4jZrTdtypcuea35pIRp0AShpiOlc5UTpV7k7pkCmY4E0gn4cSYHnwlAfqzYi6I8EPYlVX1tME6RU4F1DzPwIiXREOXPit7el5GiYcDYrZ6MhCO7hrEQYrDCDF4ThpRBpUEB3gIWipPPGoSIngRcYvF7ht5yAEH8o1+cCUHHfiJ0cmj/RZoMCrBlC3lESaEyClnahy74PnBdTLNcrlR7pk0nNCq91KSLkuWzm17yEaRgEmUCoTLdHZNtuLNqlDWlCpjGzOLHWSnlz8QXDeDJ2H/F7LWyuxQRlg+9MD6haqexsuH60qwRjdyHTxeeD1XA8yJTluCy1XfmQbp5eD5tpR+8Pr92J3esgaasft9ZMd9pO3VtjPdy23R/essKcPLLHXjnXYW6fa7dD5ZusbqbUlzUO2qn3Q1nb222HQiGO6fAZQT/Yl+kMo6sFxjCkuFj85pJ1lDj7eeZp9jSx4I3bBKRJd8uhMGXPsITdDshTS/otL2olIZ+flhCxG0MsXsxMry1jia5TrhM6UX7B5HTJ4lCCa0YGBAjiW4pHybD/SkedHdI/KA8pdLx1A8DFQP5V1O1BMtmaytswaGkdt5brzVldfOldvW/EZ62pYjX76PezpYE4u+aVY9NLVZz9SB1InWBq80YnUEcZymExjduksRokFZyreBJBFuRyE5KTYiNphsdKXgkm2pCSVA5LwPDkdsFZRnmPkM2fKAaX2VQTVdX4cHEEXRt7LJ2Qn3ZOi80daV80sR7slO0/Q5FxzEUo7LTDpiLTqMxYGLRAH9fvyIWRNJ1OkaJMhpYncuePjG3jOIX7YfyXj2pMZ5kQpC9ctPWcf2nYEl/ajtut0m33lxbX25RfX2dP7l9ipi/XY7S2wi8O1cKZN9tieZfaF366372Pn2jNQB4faZ3900yFb2jqIlibpGX1woIaujevpgZ/p6gjZSRIIKmDkzleliS8wjZd2snSmk8ZNIePxnSoy0IdIvdiWo+Zelg6ZBXkE1cG84/xLKFAxDih3lHD1l3OUWYKa8yLIIaZyEpwnk1MJpFfqN/TlXAbylorbLO9DNq/Rf23Qos6lwpw41MsFGi19I6d0DIjTvcyNGxV+10D7ysae8CQHolCUpXJMQR+SmOAx1a0KfcJXQjIXbSZ7RYuZDE4WYEF4WZTub3PgBE5fevgc8ROKbKA4zSswav6wT9PjwgXj9vDWw7YYO86R8YX23ddX2eN7l8qB5i4lR8Lx3kb7+ivd9uyhRbi8XmC3rj5nN63s0ZdalwpSM3TG0UOkU3kaJo1ToNIMBbrAq2UQxUB3MHKYihN9Zkyd9x1yBZTRc70Z5X2IlDqGtEdl0Q+A6RQroOZ7co7AdE9bDlRplvtJJDnVUqQ9vKnZwlV3qDJsLAZ3nrRbykPBSJOH3FcLYGcYmnampf2YBo9lk1G8ykTsNZQOcpWY2qiMXiMdC8Bdh2K37XR1p8Opgt5+gJlRcKaYM0inOVN8bIZBXSqDbfXDdsuqM3CG43agp9me2LvEhkdzey2EW+1oGLKmWt7ywoJ1FexUX4N9541VNoDLf9Z911rIqKELnj1olkNvH6yI2L8s733zpyG8j56OEwnT6refXMXvFTmT8hB9SsjeZLu6MiheYbqqmRkFaJ9JaeGJjEZgNkorBoL0rRCkH6/ECnrLeQqRL/RTV1/ErF9ASbk0eFvsUGXQMLQvDCWVdprzXF2AkWFlocwdRgfBB5mUAjqjxwHic7LHVWHIr4CcCPznH335oImSzrK0ny84/aNXjT9ziFpVhHcAcH6ojwl93ggRgiBW9qccrmzrs67GIbG/fLQTl/HYmWprilLg0pZB+4Nrj9k9a0/LqeZuAfxHuqx3qFasm5Zc1JMC5YD3GBvrG6ypvjF7rpRayplKf6coqAs6iIexHqjnvUr+ckmPMfEXTHw+lD8qiHwt/42L9VgJ4N3wziLBjVjarfltHXeY5TDNrYooWURvMDmrdGmNAiFp0i/6VxZd7SoQctlmsd2IdbtL+hX6w3TYgIiKlwxX36HSVpF0KObydCnP7xo4Sow4CDFoTlBadA6Gyh1VRYWERA/arND0U7/WxmZrb26x5oZG7T6i+QwpV7/9Bo4RMVE4oWg37WC4wAK1s0FJJYzl+w4A9dKTtAVjZZVCGhl8iotmOqQzTQvi6PkG2NDtmvCGleft87cdtL+844Ct6uiHyJAP4JdTvcPuUDsb4Wy1HZsZ2lvabMuq9bate6OtWbLC2ptafZcJXfmDgqaGBmtrarFGxHS+7AC7lO2+5TTj11h0pHSs8bPQmtp4+J5jzbkyCdgXORnOEM4Tor5kyh3szOj8esSrDPLpBto01UuO1uuDxl0idQg6dZLxyiF1rwIFkcnGj0FypqdPxkuFq+9QUyfUMWbduI5Ms/+ev5qQzrhUSDqFXjoqSkRH19fR+0IyY5dTLdZjkWxcudYeuOlue/i2++2ea2+1NUtXWBucKxdMcTeWTVjU87Ny+BIc/KeNsauJNB1tOdQKfgcA7YTOq784Ig57pzQXNIcCtvGC6XFoLH97BL/hV/1CWNIypAf4b1nVY9uwC60p7EJ5ia9dKWw2zD8qTt/yzwCL2zpt+aKl1r10pd11zS1248ZrrKu1wzpa22xxR5dtXrnebtxwrW1evd5WdC6Rg03jxp1tKxwwT7L8D1Ne6qc/N1lQk9I+7kwwIlBbdpUHBp8rybmhv9ncKYf+yFT6glPOtfiFZ4bjNgq7y8HSWcths37USWWiUYdqMI1J9GUGTEf9gTZjUfJ0Bs6msmLICi4Brr5DBeQOJxkXc19Iui8U8lxdYPvUR8qETqI4PWcR3TNMBy+DCmaDuHzEwvrj+//A/uKhTwk/D/zTBz5q915/u63Gzqa1uVmOFVsRny2xM2KUJg/TTnXgQkuLsyymlfg2BrevLzY5Ve6ySMME4hxKJybRKoQTvY02MuZ93rS4D06V7x1DieSY7T3TrC+eCJtRXrys7+4cgLMd0TAc7mnKH5uaAfoH+u2tQ3tsx8E91tt/0Ra1d9m1azfbbVuutxvWb9PYLmprt62rN9i7t99uG1Z0Wyd2tZ1wuuuXr7Hr122zbWt8d9uKkyt3otSGu9XG+kZcyTThZFwXY1iqi7SOfiVbeT/dVuXQnaE7STrOproGIWGyYx0fGwX/KPiRL9ZTPvhSugxSN81H9oNKV0BGfkbxnmu+ZxnPKyTbRJQjD5cGc/QcaheMV+qb1YkqFGPffbDiDCSDiKpyhzzNopQDp2LZADPZjZQoswMZmVjIUxjzbMV1AgSDR36cae14X5TK+pTEVAMt2IH8xcOfsY/f8xAu99tQe9yWdy617VhM3UtW2lIswnrsUIZGh2U7Tj7pHEj1MtVCFyGoWX/LIXiz+kFTrPpMeqnzK6V8OeClYDVQrZmoCxv3/YcfQxkvA1KW5FUwPh/Sv3/jCe1EW+rH7LdHOvWo1Dj/CR7ldKafvuGYNaPswnCdPbZnKRxwjXanH7/uqN2z9owc6vdeX2MvHe0Ev6+JYqvJthcH++wCHOm5i+dt97GD1oO4vaUVzqnRBkeG7eCpI7YXdNZd2rlIu9IlHYtsKbCzpUP3TVvgNNdgh9vZ0m6jcF50qss6Fttq0JZ3LbNGODquQTlBzA/eDmioq5ej5UmY84kP/WtuarDzHfqMAF7+6MDn9oRthVPftmaDxnVkbMRGR+lE4UxZTkeNtsXLUFjf/PVYvmEK2iRkf9qwBpZ0dNpK9Ie3QPxf9rn7Db1nAp8CNHjMg4BIpnHAR+XF0Ng8ZqvXX7S6BpydC1DNc6hz4lAP7V4MA/llIo2gbxsRK60OeC/UfR5SpzyCYWhcGpbpfADI7GnvWBJFHpaBMytjXoiJwVTKFqGoy2SgcYPBoZAsEQMeFnkxSrLCaDDqaaxTsQ4RZe0EoyBolJ0Qtrxt6/X233zgj3B532qv7NthP3/xKesd7IejbbSVi5dhl7IFO5RVtoSOtbbehrAQaUft1iQTLUYzRT20mS22NQNKBENG43gi5skrozlyrNVWtJcARaKxaY1xWsBOngSgJGKSjZBO1Z4vpJkp0FjZSU7J6NFvJVgW+ruAvJi7Uz4ydc2y87aoaVh22nOmxfpHa6H7AhscrbGPbT9uXSiDP7PvvbFKIrYu7bW/um2/LW8bsuMXG+w/PbfBTlxshFzahJf/mQJqN+8H0zya9WFcj5w+bnuPH7LDiHv6LsCxDtmJnjOg0bFO6DKf98hZ/saBnXa295xOuh1wsC24UlnU1mVtLS2Q5uuutanZ1mFnSyfKL2O6WtttFXa0q5csVx05J9A5W3grqKGh0ZrgpMnvD+b7WiRkMXCMTjPSqxevsE/d+wHbuGKtNaI+Twb8ZdconC65JAOx1qqcq1IeIu1rn/kca+C0uPt+z4132XtvvMfuuvYWu2HDNuzU18pg52Gf4dEh1XdNeDLN08rTsERFQY98WhuJR+MQ2HA1HerYSI0d3rsERvB7c/43X/5NoxRUD6LbYSyBeuIlOqMheK4Y3DnQ8Lz3Uqv3OZCLeZZzcXJQYpAk2+V7Wy5R4M25PpEuQqiTgepKhstMS0BQwivGAi8XkJdMhuQE1FYJDwhaeyzn5fYCLIYW+8cf+lO7bt1WG8DC+ptH/t6+9+tHsXM5aqcvnNUugYvJHetWLJTlthiOta621gaHw7FiAlO2t8k4x/TlRkWk8wGmx5E4xklHT/P+LL8I4QJkt1LHaDMvJ0VfRPAyUDuL4CixIyEn8ISS/YuRbOPtul7O6emgKY80eV2C+NzQXu4nefbDZUl/shCoO/A0dqTbll6w5a1Dtm7RAOy4wC5iNzo0VgumBXZnd4+t7cJJrW5Mz6huXtRnn9h+xO5Yc07Prv5wx0r76c5lNjTuT1NQHwrmfC3qzoTnxRVp74vrnhjh6OGgTl/osf3HD9vBk0ft7MUe0Mawyx2w/SeO2MkLZ3Spz7aOnDlhr8HZ0gkPYo4saV9kTY1Nfs+VtwZoU4wXV8zKxctt5aJlVosdK+db97JVtm75KlvRtVS3DDjGrsQEnGydnkggnfdoOdd5RXTuwgW7d/tt9tAt98KpdmsH3YCT+8DwgO9Yx0c0D7lWfc1yPac4rdt8nRPheXUF9of3f8Q+c9+H7d1bb7Jti1faddgN37DxGt177hvux4nlqDYRmnNp86DY7c02NLCpnMXRJZkXqLpsF+Xk4JeJDU2jV3OHWmNH4FDHOYGgIQfBJwc1Joc7GJgMMY0XHSOSB92gs/TukMjYUUd2VIbm+3bQxkI3lupIXnLElBdV2SaTLsYb40Ex+SIxC6i6Dvim4yTN0UMRkr3UBpAL/s5tN9ifvfcT2mX8dter9pXHvmcXBi7a6fNn7a1D++wYFs4Z7FC42FqwGFbBsW7HjpU7hkVtnfrGt3egz4ZHRqa0wSAVor2ZMK8TTqswtkX0ReqLjGNDm4OsdliHo6NvevnFhMZMKk0CVZBaBP0LktpljgdKi2TKI5qsC4mKEz8h8UlP2reUn6B5CTw3UIsT2EJb19VnS1uGsfv0uKV+XN/erwd94+J+fWlFwfdvPGX3rDuj2wHPH+60v31urZ3oa0SZt+W6pGlIHfK2hQzkCXS6qpSC7Obo0hxoTzrWo2dP6DbBGTjeEd67BEvPxQva8fLWAsfnVM9Z23F4t+08sg+74RP6YnNJ52LNMV5ON9Q36ORIO9XB/rx/z/u29fV1mF/LbfPKdba8c4muiOrghHlyHIZjr6+pxdXUjXDIK+2a1RvlmOlY6+t51TSo2xHUCbNALo7604GyT0wrZP2a0KbgD9/zB/bZ933CVjS22thbb9ng0/A7J05YHXReu2GLLYUer+zfgf6ew+57THYMSQpy0JNCkl9Ed+ApD4C/aWziDrXv6jnUw7jkH+f9ojQREFM9+UaAn32QATKQjQbwmRNnpzB11jEB06znOQ62ZItMY0QBRTFwMirmtiC1wnzCnG82IPYq66RWK4MPMSGJVj186CD/8Yf+xK5Zu9kGhgbtf3/ka/bW4b2awGRmzVN0rEf2aiGd6e3RpG3DLmQ1Jj4d6yrsPLiIDp8+pt2s9EJdIv+swhsXtQISWA9HZZ3ueS/3aCHGMcYESBpHgQnqSzqROdKSLmKkTP8EsL7PJ/EXILcZCpkp1EvyXC/XUVCgRdZTSEgeDtQxwcGeBu02l/Jb/aYRONWLtnlJn76IWtk+aIub/XYA80tbh61/pNZ+c3CRfeWFNfbaiQ4scJ4M0Kacp58UQJEOzMvR0rmzDOnM8fJTBRKSvlmsKAojYil3kT19vXYUJ+DTcD7DvP+JEq65Y2dPaUfLk3LvYJ/tOrpf82z/ycNywisXLdejei31vA3QCCeLk80wL7MNTrVTX5w1Y/fLe7k3b7oOvK3a9PBe7zXdm+Vgl7Uvtvo6OtYhtD2KeYodqyubgfpQIK1atML++0/+A+teusqGn3nGLv7N31jfN75hwy++aGPYEddv324rVq+zAzhZvHlkDzYNw+qz24LHcKgx58ph0fEmaMQOdc36/qvnUA/t5p+jYAF4f1w1Xs+xk1QcNaA3XWemNscc0wjH2LVkJdNAFHHyMaNQYM8mIwPSmKKkCjOaMOeZDcyGvVpe7iBoG6gDcN2UQuKubTfZnz34MUzUZnv2rZft7x7/gfUN9ScG8ZCddjt1/oy9iUVwHIvjXO953azvwK6Cj1qtW77admE3cuLcabWV7KChkYyQNQPigFZoaOYjq5ZTXgTP45gcKrtFgjsMnxcksTx3qIqEhIgErO8nRa/nhyzyOqrriVQ36ZzR8wIego87VCUETPojTpyb4EEj/L3+vnMtdn6oHjurhVaP3WhHw6h2qh1wsPU140mkvXysw36JS/9vvbbKXowvoviefDlS9J26EHlyK9khy6F6nHikd8gtiwDaiPZwm/DoBZ6nLCUCSjIlwEtm7vLOnD9nQ3C2lEA96KT2nzikk3U/dsD8guzV/W/ZbjjdPUcPyHHyCzA+T3tN9yY9cdAC56o+AHi7ZlFrp21ctVZOtamx0S70+Zdw+vK0AFzPobjg5k3b7eP3PKxd84V/9++s70tfstEDB2x03z4bwW615aMftdply+T0n97xW+sb6JcMrScCYqULMmcCzVcFAAYflrPGxjFbs+HSHKrP2ssG32X6WYHOE4ooTYVLY2rOCDmnqX514I/CAOmNAOw8F21CH8yZJ8+lgutNxatBfqoI5EXsH/ZLLVlrY0v2rT4v2b/7659r4kj2DMAd6Kv73rKvP/kj+8pj37VfvPxr0Xj5fx12q3qsSovVUVbKszOji68K2AfqmCYoPwmSnNyRBHLXxhAMrFKyKDySPM8lWTxlumMqOseKgPlGgTF9MvC+cv6kDL+AqrWf7VquPz/54ovr7euvrrFH3lphv9q/NPtFFHemf/9yt/3n59fby8fbbRQ706iOfrJf6p2cqT+IH/eFZQMvlwUiXXUAr+wjLNgoMkX65QAfczrZc0Y71zO9Z5VP8MbB3fbT3/5SDnf9itVyrHSUvKLifOVueB8c8msH3rITPaf0JRNtQEtXAu6E1UfAxPnzJR2Z6IfzHOZfJE7o3i8S6i8cCpNKM4tj5eCM4udBdRG02WFjlwBz4lClQCgkhxcoJRkiFojuCtOdiq9KkMOWs0YGmE3EAl4pSP2riGKuAhkhZh1OBq+5wG7dvN1u3XKDHnF5YfdrQt5/qga423gFuwjeI+P/YFLm+Fg0VgBYKiUqY5XgkxBhWm8V48PdmRwK05h6pEWY0pbsQqES7LESeR2FqnWUdohgF8iiJJfnQFl0zj6PXB3uXLlT/d7rq+1vn99g//m3GxTvPdsK1cCB6q8c409U68TLOnSQWlaMAJljFdLhFvNgCj4Bs5PKp8VgTzbJTBP9YXmaj3MP1IHRAqurrddzsuuWrta37rsO77ffvPmSPfLcE/Z3OLF/4edft7/96d/bf/rJ1+wLj35TznV4FM6wAvBphwv9vdK/8cEHrW7LFlu4dKnVYFfa+NBDVrNihXGPu+/EQcx531X72CpZki6HUSvSOb04JLOFy3aorgMCJr92kFjI+lZPA5qcnyueJrIWXV5UNUC6O1VWKta7HAtUCdS8qpD6WAFlE/UjxXzMpcU+8a7368sCnuW/+/TP9NC3ygP0pYFm9FQgG7/5v/e6W3Vjn5dCvMekZw1ZHkjQmqiADnlqJlCfhco4BlBV6ps5KzhS3UdUWkS04CEBa+t0EDvKojyyqf8JC/XKASVQDOVmhAQUIR8YjrAoH8gLwb6ROjtyodneONlhb5zo0JdQrfWjtqxtCGPiO82022Qd7w/TzDq9iITUtRL7pXrlEPZjXHTQInvkoEyWmzugSMjl+PHxKz6K9cSrz9pXH/uefeFn37K//dk34EDhRH/6dfvmU4/Yk68/azuP7sM87pVfqAYOnjpsz+96xc6jTsPDuPT/p//UWv/iL6ztn/wT6/hn/8wWLFlih88ct1/veAE74gHpU7Qtg0C6zozOy2QE5AVBvxS4bIcqiEmRLvt9J4kJwhATxSdLcfKQKIro1YC3IalhEGDaAcxNT2YEqVsF4oi4SiwEwu1bb9QOlU7zuZ2vanc6OprvTvnzw7VLV9qSji5M6NIOUwZ/anfzhuvs5o3btcN9cc8bur86xh2unFMgQBOoUpjNrFKfXA/GCSgnaw0CdZlOp6rLXsYxkAFuQsqQpCwICnw+5i69WpB+FFXQj0CxWkxAOfqMNj3uPNNmvXqUaqG+oOKVrPQJBkWpvxGTlkAqJD2ir5rXyKuu+GdGHPBx28meIElvzgmdsBKdjZIf0RyBJKIdjt0ILvEfef4J7D6/ZV969Nv2o+cft9/ues2OwNnxyy/v5Oyhf2jQvvWrH2ENvGw9DbVW86d/bM3/p39ujf/8n9vY7bfa4Ytn7bu//qm9hqux9IMGzSOOA20iu7iO5VC2VB2Zze2muXnpBoOYy4fSye92zO6dMp+Ol2jgBC7X0aF0otE+Vwq8B1UgD9OVFJUH0q0piZjA32V/4l0Pa5d6vq9XE+Zif1+2o+LiuG3z9fYnD3zUPnT7A/qF1GRg3Y/c+YC+meX91+//5lHr7buoX8lojALVKo1VCWcBHGPdjimAxkSxH1ws4pi8Kp2pGenqckuBcpIsz1cF0W/JpGynSodMTOhE+UGYFl870WnPHlqs16Kc6W+ALNCzOgFBCunRnrerKzTpgM0HR5hpbUD8y65qMPtyCygnEOmEyaHiM6cAiS4b7fO5WJ6wT58/pxOC0+GspA8xKl0CvLTndfsyHPX3n/mZPbP7Vds5dMFeO3XQfokd71ce/45948kfYX1cBKf3UfZINkE82R7ToTtWpFUvd7LES4U5cagZaLZwrnBqADlJiJwwPqNAjZAmETdNKi8gQgaFZEpn5ew3+AWIlCragulJtiFPaqOknTJAfq9YDUIq4iJysk3GrG3yIGxY2W03bbzG+Bd7r2Bn+TKQZ98EnW3t9pl3f8Q+cc/77cNwqHxmkHUlL+6X3rJpO3an12qH+1tMwpf27tCjKrQxfV3CmcC1QqB+QqfOBIlP40xm5kHnfHSz+2NJmKIl48C85qzIPoEjG0dPSR7FUgoFMcOc6F5GVl8I8tLIev0psgDSEVlfL6zsaXJzIYiOxSV6Gdx3ttX+7qV19l9+u8F2nm6zMVz+k866xQXJo6sNXdM6UCw36nkweOwoSA3NgNI52lFbhXRGC0YGQZASZHpl7VKRnK45ynnFkzEC1HZeiS1tS+1FjJEQOo0tVQnkLSB/6vPk68/Z3/70a/Yff/wV+5tH/s7+5id/Z//7I1+1rz72XTt+9oQ2CqltVmIQSEmRhInF0XVzZHEK7kyR4OeSYW4dKpVkBOQY8VKTj/FkC44QEUEDhzJ+O5juvRadcJGXwDMfnQV/qUHQABODv1gnTCRdHFg+fZ2KiFC8nVEOS1QutOeONP4gghMV7WfKIlq7dJV+8kfYffSAbvjz4Wnqz2+G79p2i920yZ0lny2VzShvbFy3Bfis4EfufNB3uDhzf//Xj+oxFf9lEhdG3h8+GpQmD0GasEy2Rz+IfAgfKHrSMwOXQz79kxDaYEyufJfi8lN9n7R0sF432T89q6y5w7qsJqcWyhHAk9dz/WhD/vKKkHZF2mWgrnYd7F+Ap0gjT2qH6E6YqKBmC+3OAHSgrxzvtF8fWGKDI/z9OzsRulNWoCsedpKtOM993NxZRZ+if5ThIEXKII7eWLSVyN4eZWo+so0SuQ7eJsrJh3FI6zPNE41/pjPtTIxy8Xu5+hGIg1qiL0sv5Zvc7kxA7qLdErL6ETjO37z1ov3wuUftZy/+yl7BJoGPcaVNifSmTpmerhttnV5OWOpfgNRZgY17W3qVjpqsTueZYA4cqtQS+H6ECaTQUZ5BcsN75xN4hzyQJy2wyYjiDLgA0mMnMjiLheR1Y2gccChu32UiynHm4Gc61a2EZJ1Mmx7VTgAoJWWavGET9rcI5y5e8OfpwHc9dqofvP1+27Z2k3W1dOhXJx+963362R+/pPrRc4/Fz0s5kXyycHd606ZrYJsae36n70750z8IjBYCaDbYRGSqywTlBI5h4aRJmRbYdECy13FnqqcJ+BxfclrQw/ny/hMgFhMc9dh/0pPBNFbhFFW/MHaAohxf2KEjynTJFuhjLnEZEjzNeZHkIgS/Gkk0Z68KpD0VALqYJM/lsIw8WvwxTmnsM5uEALUL+4kunnJIHq/r/I7uHL2NrK3URkSgZHVwgG6BbF8qsDxoSR7Gl/+3oXqgUwfJFoY8Ci8iZRF18Jzbx/M+TkGbRRBQPJF+nO0Hur5E2Lowj3XyjTLXP6+TyZojmJsdqhSCgil5qZCMPwNqAXBTURan7hRmwrcTvHVorz31xm/108FbNl1nn3/ok/qrvg/d+YB+J719/VadTHjT352l3w5gL/g/mrr/2tis+6/ff+bn1j88oMHViUUnIXc4lMEJr0XDBYG0L440wTiOHgS0lacAtJsioZco4baP9GQozotsIXJiZ1Sv6+NLPelUnVoZZwPsXyQBse4FWbJA+10D9RmFI+AJqhLSjrkDqYQx1sK8i7S579R9zfAPUjiQGgtnEJBfM0JzI+qnRBlM64xTLhtbBrShNtUoeKscRrbuzr9CKA7s7xjYncsGdNNtGP3IzlhVAG0p56ZEeeTA+GCUQx9E1XkHAX/x9OXHvmvf+/XP9NA0v3R67033yKn+4X0f0h9T8J7q468+YwND/mAzgYvgrmtutps2XitHxG9G+e0nL3Xo/fwEw8kL2wTysmzyguRio0yNYwRCMqObtBBYkGiIuTaChIOOAsmjrkDtaOOSV7u21ArrBiYdi22UxSrB+0X0NhWn/sYhhcnAefU7AerAE00VyB5Ug8mZJsw9KowHAyen54GkoCuXABX8g7bdQslWMwWvQCkYT4T6ulprbmzUH7U01tX7lSbXa4x1tcD2s131DJjr8LuHOXKo7GikmUiZKoGDKONWCP7NIcxfAXGoHt9GsOPAbvvio9+yL/zsm/aDZ36hn40u7Vxsa5et9p0lgL+TXrd0pV6ZwV+U8I9QPvau9+v5U/4Zxg9+86j189k8QLJHOsk48jf3sVPk5NMiS1PQgzwukTJCDlMeIWaBkiEzgsqEqE45gDQftBDYFp238iKT0eUlOSFDOyXEvnuaGRmqgmiLemknLlqkGTMoGWUF4L94pfv2VxbYpzTPy6NfcTAuj8nujnRG3t9kttzeTvBkblM3R8E2QI1fFYFjw1e0dLS228bl6+y2TTfYHVtv0E9Vl3Qs1tsGaNdie+WAMvmphK7z1YHL/y3/8ELbv7PT+Ft+XyjEbLyqAr0LvIrAn+6lAS+LdL4M4i2D0X41oMlUBdDxUYdKIP2wKBiURx0inSF/N80vpmjIW7dcr4f0+Sso3h/lc6h0sq040/MLv1s336CfqjbU19svX33WvvP0T21wdNh1ANIS+oR8Ai8ZfZeTQ+odOaJqVscv1RjDqUgG0QeZ9fTFUvC6Q2B5ApcsHxYLO9h5FC/TqqO0oy9ecZQPsjdlVQLKo0Cv521RPiEEoFzN0vEH8M8/PnjH/bYHY1J86oIA1gyS3i5ULWR08VFwJYDt+C9P7gzpMGdGroXJznM61Pv2afPUfFIxZVIqzhd0Wtk6Rt2UVm+ZdqaKwPMxf/DAf6l64MZ32UO3vNvuve4Ou3nT9XbN6s2aw/4n273+T1Rqozy4TlU1nwH7qj6nfiqKsSoCeUBjuJx/m5qz024yvDBC1ZBGuALS5o7RzgzIKUwHUAn5ebvCqQvnrA/OlY6PlzGvH9iFRX1A3+I/fNt99ufv+4T9+YOfsD98z4f1pxR8FvAHzz5m/cNDLkDd4xi4TXiD3m/Oc0YmW7HUkUOA+e+TiohMllZ5SucxgWkcFGvH6OQSyMaGGfKobpIQEIpIJzECnK08zgYkm3rk+kQu2vV0Efg6Ev6B8qK2Du/rFQSKl92rQc5g2bsSqttxwcF+OuqWi2KfX5wf/pLHUd0u8vu0fnsGbI6UwHoKkZ8BCfwV1R/c9ZB9/n2fsY/d/IDds3KT3b1sg33o+rvt8w9+2v70/o/p/ybS1VdVQBt5VBavFsyJQ02D5CgCjFo0bTnIB74SSj7PmmXRW/U6xYk1DV5V05eHZTiDf/Tu9+nVF/yHnq//6kf25Ue/bT95/gn92w//POX+G++29ctW69/dH33padtxcJduyqNzMIK7Uy4cPf6CxcHFQqQdweQfINanbKHLydjZ6CeuKgg7kVE8KZno+HCBM58KFeFAQFNpTjCTOYTEH4CRA4vvnLmIk4xKSL5qAe6DB++/qxNRCk5L0NTQCIfwPtuwfI2tX9Etm1xRSH0J3cqh34+ujARYKoIDu6/6tHWcZLn71vwYwTwZ5t/suWPNvkDkmGgMGXGsKuOd226xj9/9sHV3LLGxl1+2i3/3Nbv4pS/Z0JNP2qIFtfaR29+H3es9+n6gKtCcAKY5NBNybmS9/d3CHDlUjjGNqJw+wgAaobZmwhrrxoV8Bw/6XQBmKiPbwNBWRHK75Svg2xTo0N5z/R36SzROjN/seMmefuO39v3f/ML+y8+/ZV/8+bftx88/bs/ufFnIX0R9+9c/0X9VqlfRNY6HFox2p/5MHhcK7UgejoFPPTpSHImwiy4XGQPdVIw9ncAnrTeVeDzBD6kOPi8CkU+XoviIl+jTxXnSAvfJFAxlsTpIbXiKEduLLJBte5EOAr4J4c5tN+le340brtGtlysK6n9ug/LIl9/R6ZVHdZJjFePjFmNfsVIK8jg3+A9lQtblTjXboWI8kl0yG5VHDu/7b32P3hgwdvCg9f71X1vPv/pX1vMv/6X1/Jt/Y8OvvWZNNbX2wdvfq82B9KsA1D5zmGVwbrzapcHcNk2bwJ40KZP1OKF3NI7ayrZh27Kkz25ZfcFuXX3eti7rs9Udg9bVPGL1tX55Pp1hJiMFTz4DT0btUqmAzO96TIcEiiwHPjWuDKhP1KSoUEBzY7N95M73and6trfHvscvmgYHoMyEHT513H6IS/svwKl+CfjlX3zH/u7x74tOhxFSJdMdGRdE2IULBIuH9tG9TlqeRgCmL0PciTotBX4SeFmWCY6cpvQkcBviqHbDaYNPbakMwGIySmf2pDpgfXLLGQemQMhyoJOkyJMZXWXMZ2mc/LFr+oO7HrQuXuojuEP1H1pUhJDvSWbUEgJP92UQY6UTXxVIp6cdJeMyyOeE/fng6CNbQjuOkBXo/COO4yPRDvQRX9IfMhZQT6QqYG1dra3Dzp4vBBx+6SXr/8lPbGz/fhs7etQGkB587jmbGBy0TSvXaZ5XY1fOPczQbI5myDCJNrPAqkbwkmFOHCr1Zyd5E1r/+Qhsa5ywbcv67UPXnLbP337I/sEdh+0f3nHI/uGdjA/bXwE/sf2kXbe8z1obxmSoWGYz40SNFcNC/jN64IJAA2I8NaihnRsZWyIZGnlCKnfj50YmNcOYHERIcDkVkL+4KF3YpQAu8S2sAWa7NWLIQOAvpjqxkHsH+vVs6hsHdmGi81dBqc4CO37ulL28b4e9vP9NPXuatRQyEMXEK7yHn2nlIYdlbDMhAkH/5h8w9RcvbotipzJukoXO4+hF3pbrIMUCWTezHfWTLuCLb0jYp0oh7a74E9uREeyugLSVdl5QwMu5C/N/3HLlvW4JUFn/dk26X7t2k96Xn3alW1ZvsJbGFpRCaxcxCSCRfdYJne0V0Z0WHVh5pDODY6uI7GPEFZC7WMpmGJ9AWnmPpRPz4PMXZcJe4dhhNdVzPt+takeMmKUqL4O0RXZ7iWPaAtvRljU1tqC1VTSOP+XR5loTnJdl0ee+xoAW1yYKrQVyQ8Vx4TAW5xZqxRzL21E8CSU1P1wSzMm3/HyN9ES8Uwof62was3vX99gnbjhuH77mlN234YxtWtJvK7BTXdkxpN3qzasu2DXLL9py0IbHauxsf70NjfIeFQ1dJsROSpjl2XahngYLQfqEsRhDOteBkAMNIB2sTOV25MJQ5DyEJKMSlgLqhwiWFPk4OXSfskAj4sAbXHqh2qGTx/SQ/pEzJ0Hy3y1zUugZPkzMNMmgXEn9TAtlna5Jw2+GgbVpYmb1nHcyOL1YkKcz20R9Wkz+qIgBLE96qFpmVzWQh+BxPndOJfKmQe20dCsDCx6OU3ogZE8bgEeXtmyT+UIbQogRsIwANu5E/+rhz9jNm6/Ty+8ITdhFPfn683rlDNskFOcHU46TAnjomCboZKoIRt6K6E6v2GpZpI0Q5CgTRl6tRqynbXxIsrqpPKsn3qhXJtDx85/TuEttaO+w0eO4gurrs4Xt7dZwzz3W+tnP2sLVq+2VA2/aj59/TC/dY9slYzMNJs2kP+ZH2kGTqtL8AP5SeZoThbVSkk6I0KBv+a/WS/rgUA/EY1OENuw237/1tP3ZLYfkSHm/9NjFJv0p7+vH223/uRb99Rl/D83bAdfCqa5s5/tmauzohSZ3qhM0SAUsMYQvHjoXPubCl461APn2RT4H55OAVVCPCxVpxrk0ymCzSrFUcXAKKDtvrwyGhFzu9Mjn7/yye2rg41B8a+Ur+960/ScO+5kXAjOnHrp43tMEzivpnKuNMqLXk1NlWvWnb7sYVLkKcEsWGp0GyEFxeo20eMtj2ulNV1aKBG+f8nWiwpjXYDfEFxXSxjx5oMQ5kWTfdTKiLdRHYpJitn3tFvurD/yhnp+UHVgGvkMnj9ore9/MfqWm1rWYJ0FSTYgDHBWdUDVAzoqBc1gyKwd1L8ApHlMvny+pZK7BnR3fLdW1qtvq162z2rVrreHOO63lU5+y2htusDODF/XPUfwhCm2a5t3MwfV1vTPl5S5YltZBETT3U21+lFeByqcDOtQ1V+0lfQWHWoNBfs/GM/aP7jpg1y7rtZ7Benti31L76c7l9uT+JcDF9tLRLtt1ptX2AgdGa21Jy5BtXNRn3Z2D2qUeOMfnK33yTwEaYRLKQEjy0mxZ5xK7Zcv1+pu7W7fw7NhtXW3t+rJmkC8X4ySCGKJMXKhPIC2snZcxF+m5BD2vyoWuBqYidea72qlt0ivTaRokuANSAocoQ4D7UFulDjXKy6BEZYdyAIYqGHle4MmNQM6ySIeqVHmApjqKF0nu+vlqjDo4U55MtZOXM0Uh2qY1FnCnXuynfwR8U+fn3/cpuwW7K4I0gD3Jx3+b5+tl/NXFAOx8NafKoTipm2qUBbBHvZSeAcWcNC4P0T2mvCIFRBSpIPFQncyqAKJO9WBDhXXJH580rV5jtTfdaAtvudlGly+14xfO2U9f+KV979c/tZ7+XlRA+1K2DAK4M3WFk95pBnAslZgKrJ4SirzO9MxvI4e6DJfv/+f79tr1Ky7YxeFavaP8qy9221NwpNyZ8r8jz8BpHjzXbK+faLfD55vVuXWd/ba6Y8CWY6f6/KFOO89XSkzTWV8AqqJS7rGE2HF0L12pv7b76N0P2n3X3WZ3b9pu167baptXr7e2llY7hsvmiwP///beM8qu6zoT3JVzoQoo5JwBkiABMEeRFEUqB0u0ZMu2ZLt7HMe92j2eXqt7ZvX8mTWzppc72O5RO8lqyZIsWZZIUZQomaTETDGAASQIkgCRc6ycC/N93z7nvvtevXrvVuFBlMf13bfvyfvss885+5573w396IRw1BavHCnMTS7TfZdOryT5yil/YhclCcIyLFaQliJCxipMDsSGMiDWU1hXsdOdAqKuNGrFc2rQaPg1Y886JWHHOw7oob94JgxonFnwjwrettQA48iDjz+MwAz5oJwyVoGnVqe8rAGXr0JES6QHsYYBpC54rT+2ETvPoxxmm7Gi+uU7Pqo6z/Z2S298IU0NTv3bmpvtez99VNe2KYufAgfeUxF2+kOIVZQB8+tar9pSgrC5zBmgNsIFcy+bcxnpp8uXBrxjgGdYfIKPH5DkZ88PnzpmO/fvth+/+oyM6fFzJyUPpkPokyByEaLQ8WxTYJxc9wQnH0me6A0RRTM7Gpsmfj4M6l3rT9u9Vx6x+roJ+8k7C+wvf7oaK85mKKG48DSu/GbPgpYRWzcPp/4wyAfPN9muk+26JFAIGYGwRUPKuEac5v/ibR+yz2IirOIXFk+csqp9+60VDV+ybJVtWLkeK74h231wLzrZZY8TKqEQh10I5+IYzUBIrgjxqScZOGddkrTnj/mnICJODuoGkV42nN5OKpNh47TLMuGYg5OiLJBF9zWqxGRQLj5Su2nZat1Qf+Way2zlgqX6p52fIeZZRlzhpkEZ3aDzJcd+8PAniTDweWrMernBI2Oap4/ABHkQbR+69k5dNnpm9w4YUhzouxbaE68/b0PDw/qG/bO7XrLjZ0/6nyBiXLwtEUx1Y+HhUqB85Msy5YiXLTIhVCwxQa4HxbjOysh/MSDnwaEhe/voPn3y/M1De+ylva/rPafPvrFDd7DwT6XYF+UQ+1mMCRYB+eKf43UyD8XEaOaNnhJ4dz8jHQzqBZym/85N+2z9vH79yfTHj6+33af4MbNcxzfWjmPFwYHI1Y83qm+41k711dn71p+yprpxq8Wo/tGb88Fj8oCR4rlRMcGYcvJswAT8g499To+zDf/kJ9b35S/b0A9/aCM7d1pNR4e1rF1nyxYsQSe+ZGf7u6V48UpPLCpZfL0eenL1KdX9Fdoodzz1Zl2lCHu49MI/BQkYWPQm11WD63FwmQdunFDlINOXZcIhS5Z8zMNslIPSFG78/PV7t99iH77+DrvtiuvsxnVX2BWr1tu6ZWtgVDvsNFY4/NYW+aTbzZpj/YyjIZVBVbqvtJVMPQSdM83TUZYO0vnZmMVzF9hzb71qD+94yjYsXWnbIcNfP/RNe2XfLuTHahVnOXuO7LPR8XGyY4UlKR0sB8pY7IBRFOCHVpXd0NqYWRW4lgqMaXAqDdWGH40mV/m8M+UYDkZcsfpdKw7XT/kDhE73g3pcnSwojzvYqV3wkuL4iGkC3FRsUTTQoL67n5HmadqErpvWVF/AqXyTvXGiFUfbHHumb1vSbbetPm0rOwesvWFM11yJXch7pLcJHVxlG+b36jvoxaBpJ4WALzw+Mart6nWXG18aUsWO+4u/sN6//Evrv/9++Xu++EUzHCX5TPHmFesgX/hnncZY5Z0PZiFcTkIOQcZzxeL5GFCZChN25Wka0Gm9DDXkp8ySG2yY6GNbk4gbjWU50nxTF0VPcdIWJmgpEqhPTp4CqsHp+U2XXWO/cufH7D2br7E1VfXWfvCILe4dsquXrLZfes9H7OM3320drXPUh7GtvEbK03Pd+UACL+lXlQVjqi30J0g9LMUwn+cUkOlHO560Z3DgPd/fa52tWCgg+eS50/bYq8/Zlx/+th07c0J/GoojeZUjtncakDyu1pJUqNupiflVQEVZOG1MJ+evLNEIlt0mkE8r/tIUr6uTLzuGW64v1TS1MeRCGc/L7ExQrGSK8cUpXsaZCTCaK4OW+nGb0zDKMabT9sIV5vzWYfv01kP2+WsO2K9sP2i3rzllyzsG9OVIrliPdDeqIZ1No1jJFlu8OzTgUInr0JXpH63D5EGnDL/0kl0Ip/XE8Isv2gV9apZvDZqLfDSoPrnS5POa/HxCYmq6q+pUWUXJnfKb58yCcDuVjA1Ksk2hqA+O9ICBy8FZjkJ+/MoQdqqlPFGfEHMSdba12Sdvfb+tXLjUxvfutd4//3Pr/k//yXr+y3+xwUcftRYY3A9fd6ddvnKDnlyKBpXGlX986I8o5PHv37PfPF16wBb7UX1NxUTlKN2lGxkf02UFhpg8r22OXuTNFRUn9JsH99qOt1+z0TGsrlCAeQrH0WRyGaYD77vSFNRZnrjzn/y5/nJXdKm2YmOqCMlg0qCWoSC8ZCekC27Uh1TCtFwehj0GW0ySX/spN/5mCgzlyqCa16qCP9XmBPU1E7akfchWzR2wT15+1D5/7QH77PZDuiuAT02lBfGnOiYzod64k/6CEkl8KTP/tGBC/bZtVtPVpRuJqzs7rQHhKkxA3kDMi+I8OuXKOyUb/ak0GVc3rRXfUIH2ReHJOcoAiqxT3WBktNpGYRoSQkOFA2k6lLGM8y9PhOt4Mq1ZvELfeKfsA9/+tvX+6Z9a/9e+Zj1f+IJ1/9f/ahd6evQi7Ws3XGn1dfWJQeWtUbpFqo7/7te6cdUfUzCuIU80rNi5OlP1JpDXpWQ09djZ3qH3KPBuC7UVaYOjw3C93eQW+RQSdgkpnAHZcgWkFVtAnD5OWGSEaO7ZVd4KuOo3RVwS8rHBU/DyFPVZzNg6cXUKo4o88ZQ+UVbQLbSsver2Xb6fwVSc2h/Ck+giUDGDymuh/Gefci5uG5YBTQ+QI91N9o1Xltnj73TZsd4GWzZnwO7dcgQr1v322W2HbO28ARnlXvAZHquC4fPBICVCqQlRoSANGA5WbK+8s9tOnD9jFzCR2n7rt6zl05+2xjvvtNbPfMba/8W/MGtosKNnTtruw3tRnpyD8lE+6lVx9AgIsaMCef6MSJUrTayOFbIh0cjnKK5wohzRPxVxVVrDW4W0WqNRqYVR4WrVjWxceeNnNSE/w4QGWNyoX2ySS/rwPCUR+qQcJZOhCBbM6dJ1T2Lo6adtYoC3jDmGn3vOJnp7Vc/Czi60LWcopafgZ/vjn1FqGlXLLbRVLaGrxBCneN4XDD4qyzOdC3phB0/5z/ee91N8qSRITzf49TkZsGOIF6rYxnGQj1sYAT2lRfI/nPyJo+LEMolMJYn1uU5VMUgtQoJ0oVW664Jxys2sMf9UcLWUp4yQjFk2yJW3MQySDnW6n9OppzMOurwAvelBB89PsLnQguSUHxTv2U3DYybHXywqZlD5sbJ3zragoVW2onPA1szrt9rqnLDDY9V23+tL7EsvrLKvvsxbqbrsVH+97kH9pa1HsHLtx2Aw6x6q0w3/zXU8rcKRKShLCsag1NGK4agKKIvvDn345SftdPdZq33Prdb+h39o7f/m39icP/ojq77pRjsz2Kfvhx86dRzZfdBKpfBjJ5I/IHaEE3dc62VDLFOOKLzaBJeUqx/pcStSzinKFcLKy9WaG1NOJq3caFCj8UE+J044GlmkRSOLjfW6QoME4u3hcpDoQYczpe7+nuQOjNqNG3WWUdXcbNVz5lj95s06KDIfb79hdewRtotCMt5b4XIT0aApjdfbQjzDBINqIwxooh+4/NOKRrCjpU3/9p+RQeUKCXKq07ycGIR2k3wlRaPoBlSvwKOhDE9w0dX3v2hgpyKURRPKkhvw/I3y8HFmGlERD65YtetAjGIERZ4SSIv6K0cJwzJAbmUtT2FL8U5apn6ES5KuqW7v20RvoZ+ZSB48KKrdpLBFMJd2gU+xDQnMNSNU7F/+8fFqm9c8YluXntfTUhMT1bbnTKv1Y9Uab5vin06n+hvsjZPtWrGeHay3dhjPRW1DifEd5bVX6hXB3uEaG4Ih1l9UiEv+eCDBKMT7K6kYPhJIBTY2NFr9vHk2vnSJDTU12P6TR+yxnT+1+5/5R73MVgqLoO7S4QJQavYxwQ7NAr9MEMqWoEL4YArdL28ul3c8y4U8ykd4Xo+usro63nfpkLQ8INHl5Se62JMXdZZGHIwR5E5+rDXL2GIeHujKw/kmQqbAZ/Fv2LRVb8evmz9fcVWNjdZw9dU60+ATNr043f7mEw+iTw/LYKrvkU/awS/KrTrEwIVnPPPo7CQYV1HYmM9zOsYgy5rFy+2D192hr2w+vWuHbupP5yGSeoCoK+ZRf5FCHHeoXfkuFnzPAx+D5Qq6rqZOB0waHDbD50Y0Jn6w1LBV/QTbKk8OnpDTR0ovxbaZIF2+6MYzCGwRUW9x3EfXUVqGwLHoVhSqJ58amsdsxZohq3+370PtGaq1q5b06umnFZ2DNobBexoGlEaSY+8Cv1+OwVuL+dwzXKcb/bcs7taN/Vxj9CKuuX7Mrljkj6O2wDC/darNjSzSdeTlyooDh6swulxxoUN4neud44fsdM85fWb5baxaX3lnl14u8qMdTyjeDUchisVNhp5CYiPKkA/I6YDlWDSU5xbDgHcyDWOIV5HojxGen6e68Wita070y9UQ9XgQy7HVMS4fTA9AkiZrBkS+JTfJSJ+LnSZ+qYA3869ZtNxaVq6yxsuvsLoNG6zp7rut/tZbrR+ndnyFIQ+MfPMWy0gJFFIipuQGov6CI7iMBGRIHVOogthKNpevveOfX3duvUm32u3Y+3qyek6DdcR6SgNMg3EvC2YrQjwQzGlpt8tWrLcrV19mW9dcrk+P8yXOQ6MjOAMc9rzUL+WCl+1U/4KYVBQhwcugVJbmZIRYBR2VJG7ITFEor/eHj03FkQ/2nq+CAgLJZYTU1tA4bivWDsKgBuUE/MwNKk/Xed/pys5+m986Yhu6+mEgx62xZgJHVL5RyrQiXTuv365c0m23rD5jN688Y404vT/W22gP71mAFWkNVrg4QnQM2vI5Q4rrG61Dx7gxlUGVYQ2nNnDjvYV8JHAfjOpr+96y1w+8ZTv2vGZ7jh20oeEhF7Yo8pU2NWhQNT5KEzNNCyqEss7AB00IR8AfDxzR1Z9OPKBECvkTQwojnJz2QnYfnNjQ3JiXbacBoQYYr8kXkuiwvDKUBTkDLvjUBK4QtXgScOT0CfRnFcZKE84y5tqFlSttpHMODsrd9gxWid968gd26NQxtiaU8YIUUyCv4CWiDukwix8cQNAd02K9Kg4m3JiHp+bXbrzSbrpsuz360tP6aGL6vskI55GucSqwTtVSEkGLQaB8zGvrsA9ce4d97Ma77fYtN9otG7baljWbbcOytdbe0qZbu3iPbCxKsbQuR4T6dSqEJLWlUIEXAfGSW57iTu33n2TWFuSjX23KpO9s8Ho4moI/EJ+UWrmWK1SGcviZG1QeQ3jLFE//u1pGbD5Wqpct6LVVuqY6YGv5lqml3Xbr6tP2njWn7aaVZ3EKM2GHupvtu7uW2DdfWa5HVM8N1tvIBPiebbFnD86zgbE6KVLXBFOGRB9Og5v7w8WVzQvVwyOjsAVZTrPylVYUZKue9UFXaps+OErCQGEbuMUwU+HmLnXwgAKjxGug1EU4oESDSuMpgwBZtSrloIwkbtjj57ryJmmy5eUBvGrxUXoWiGc5cmM+1cZblviZF961cezcKTt48oi9hgPjs7tfth889xgOjgeMf+wgq/NDtZQuJbmnBS/BfATbQZ0wqJggh8rHNsLhpR0+/nnbFdfb1nWX2/eefcT2nzjk9RYgtqs8wDjjCtX7IwQC+Afjh65/r/3L9/+SbV2+3uYOjljj8ZPWiQPPyuVrbOOqDViljtruw3v0+sKkOEUju1J9GJJcn1E5FQJ5ZSD1A/VTICYW5coSE7LrOyvY125QtQvU2PxzYlAJnp7vOdNifSN1ejt/B1akHU2jWHEO2BWLe+yyhT22uG3ImpE2DKPJZ/rvf32J/rA6098Ag9xsb57iNdZme/rAPKxcm8HVDaavzOIqzSmuTqnnqGsOoHxVlELWnLEOl2FKCkMgO8jU+WKn8u51PnS1GtelDj+oyIjSoAYdSA/Ix2t/GCJJ+0WaoLk2Mkw+rNMnGkowPwxJVIXawHTYEPIrjyhzaVK1PAgWSww0DIOwDwZs96G99gYMxIt7XrdX3nnDzvWdl5zIJWJeFpHYNJQhToATfA7Go+zEOPL5MAWCHATbn9IDJ9k919xmm1assW8+9qCe8GFcIdTfkUdJQMisp/wEWaZo6byF9kf3/o7eyTr22uvW/5Wv2OBDD9noq69adWurta1db8sXLdMnxPk5cl2eojUi1LYSiH3OtrCyUKwScI7lN/44p6WjIAIvcQQmiev/T8SIykALDyohpSQa1FXrhmdkUJPhVUkMjtbYD3YvtP/x4kr7u1eX2ffh57/6rx1vt53H5sBQdtlDby3EinSpfemFlfad1xZb92Bt0ibeOvX8obn2ztk2TGf/84kUVK08RH5ziVTM5MQZQzVy4mShCsPZsv08kGA4FRDjdAoPooGMK1QZVVC+InyFpljsYqrypcjDnikVPSUxLwd6lo0CFLahGI2MjujlJHrjFutgWa/K61U76dcuyAI3ptOneFAyaRgWG/cznkw8qLzYK8w/x7jaO8t7l4sY00uFYrq4Ys0mW7NohQ6qfV/9qvX+yZ/o20w9f/Zn1v3f/7td4DsH5i2yrWsvx2q2zpsQ2+fNeXfALstANKZoqdy4WPK7L3Jxet2lClwiFMg0U1wSg0qM4wjz4uFOGNVV9jcvkFbKeJLo/+vnV9lfP7fanjm4EFI06f2l/OeyvpYv9EWLkgFFbzAaBAeKTw/9KeUjxoneSzV+op7Lke8qB7aHE1r3KZJ4Gw7CjJtE1I2UkCaIBJlcPt8SMD9thWcD5XQYw8pTjrBF3qU29Sn4hk4tS9E7GTm55CrK/aIYDPlIMezyKkcqTYlJFMfb3PYOPX7KN0tRrz8LsKlRV+kt/WXQocceS+7R5btlhx5/XI9WU3C+h4D5QlMSercg6dWP5SnvbAtbLhzP0NzvWqogxC7ydeI2U1wygxoxOFKtW6Rexcr00T0L7Md759srR+fY4fNNqL1Vb/Tm+0vvuPIGu37TVbZuySqb2zonORp58+Cn4jXwfQLU4WjNL1F2tLTrqOxJ6QlzKZBTekKQKxIHRqXBVYbuZxzL3c9I4id/5Y6P6R9o+gvbHST0fUpOwvUU9BX9nuI61urG/WWJINuyRB0ViS5CYJz4UpGqT9VGOYPfw4oCKTQpTfDIEBs3Rmsv4t0GfOz0XH839OuPLSf1A8wlKC5XzpH2O7yG8nDDUkjV1gPDznthiTreoztvnlU1Nfk9ups26dMilJ+PyObeVpW0TOXyERWaalRR5PLFrXyZHJgfZlD7fMrf4qpUJD8fzAjxoOQMFVVnrz0bVH8BceNvJrhkBpWdqdPPMDEjYad0fkv+hs1b9W35z99zr/3G+39R7q/d9Un72E3vs/lz5qpxcTwkDSUQt6izyz56/V12x1U32Polq625ocmP4qoD+tDMZf5IziqKIDFImREKVPlpcyElp+NhYGgQxLggOeli4BJQp1iNpg0rDSpv64mNCg0MoWRfFFEo5md/wfV+Cxfrpwn2scsXjT9X15Ev43IHhVLEf9X1bSjeuE2iPCQ1jW1znvpe7lvzAABPQElEQVSXlvXBJSlcKHhQfnxiypHrDedGXq6pzrZ2a21qsXM95xE3jqw0Zr6UvxD8qB31QdZACGHjQc3TSMqH/KwyGQslCDuMnUg+jngny65Db9vJ834dt+03f9Oa773XGm+6yZo//nFr//3f1zeazvZ16wsPHA+61zZ+Y41TXC7bC2KaNk/3zweBGNZpNTf++Rv/AA531gSX74XNStWiWA4knoF4KS8S2x5lItGIwnXzlJaXbi6m1EawLzUeSRwjGifs5zhAkJN1sZ2hrSLV7zymi4r/KRURGxMHvxBkpOG76YprYDw/Ye/ddrNeiMG3RfHi+8bla3Tx/Xxfn71zZB8mIz+NwMb6P7I++KptxYIldtuW6+yKlZtkXGnQ+EJb3jrFCam+kFpQqTosyBCUGUKZwLzeDiI0gnIkbtgkWz55fpD8HsoH05jsebTFMFPh6h996EzpjA6U6Dc1UPBzeUlJXD75NVfP5HE0Qrn0GJ8V7A9OfBbRATQZvM5XCSBy1GWLmF6Cck8Zef6cfF4nHYVDfTFeOopu0BflYyTD8XozHSLhGcvDs2rhEvvIDXfZrgNv2RO7nrMRjCtUAlvkGWUs4UcMyrLuQMnmxjdSqLI80ZBCUO0REQ0rX4zOt94vX7DMWtet15Nj9VipNn3wg1Z3/XXWh1X0Iy89ad995hEb1C2C5OEb4a/KdL//WRVSaTgCpQ1o8mFHhP102w1NdJU3+ktQ7r5x8iS/UKe2XN0+1kGSjfK6zEmfpv0Z9Yk9DnShP+AmhpRpzEMHGf2gAjmTNtdYU7PZ8rX9M7qxP98KVhDeCA40b0iOTPfNfeY9H8Gp/hYpvBA0rp++/UO2EgOoahxlsEIh6ZRf2rhgR04dt2898QP9I7x8/hL76A3vtbuvfo9tW3uZdbS26ykSmWCuKOmyJMsHhTKenTNtoAg5JkUDG0ipIFlHVwOHnYaABo0oDqBsiGUjMYIbq9ORN5JWldmI/ZAM3hDOUcpAMF8moJycHA99PI3GMfJiPaw/rDbLEVeyWn1HAxx5c6NcgWL7vd5AlMZ/QVfsMUzhRI8UNrJwPipDwriYy09Ho59O95wF77DqVBnPl2xMi+1LEXbOK5Ab4vLQP9uUD4Y0rqZJfJfAfc/8yB549ke25/gB61k4z4Zvu9n6Vi6zg+dO67Hqrz/6Xesd6CcXtjRH4JkjGIypNhoTGj4ZQPhhNHxViVUmyA2Orzx5iY3zq74M1aosykGXpJwBdYr9YRO85Y/EAy5mK1WIsSL1hXiPc/2gYeqPKQnF2D/as2/TFMe70smO4yIYfK7MuUf7wWZGuKQrVCFIligPdOWaTfYbd39Kj4lOBb6l/dDxo7Zz7xvg7TdVc3I6wyobGh2yw6eP66movqEBWzBnHk79V9mqRctwZOQ1pQnrHx72FQ4UKAQZvEOdT0rSKaEmID/b4DwUnbgRuUlfwDXm54pD5RkBV7nIEz/GMY1bDDM15HVyzmxOrMsrim42UA5mp45orOIgg098vGqvU94y0OTHxpar/aSQ5o0JfuWYHrw4d0EWudgCT6qAfKknUTqv/DknepSaCFIo0QXbioPyLVdcaz9+5Wl7bf9bxg/IqR7fKRcxndbEkqWI8tfq8+KptgTwsem9x/fbGT4JeOqY7T9+RI/FPvn6i/oy7r5jh3UQK0Sil7IUjB62nAH0NI1ZGVnKFlad6XugixDLaXym2jAZ4IssPpYZTrk0oNgxqHT3yU3G/VQU4GXykWtvpGAL6OcGt7F53JatmdlXTy/ZCjWtxrQxpcM/ovgSj3Lg69yqxi7Y2OioTYzCMIaVqgwB0mkM9h49aD968XH76o/vtxffftWa6xvtg9fejhXrXXbjxq22pHOB/mSgsrz+SFAkBm4mIL8GCl2VVZQ6PxoQX/3lVlgcBNHosZZYxnn46XsWaEiAB0eY6iHRAOoITv6hLuTMTOLB02nKyrDzwA+pDLvr+wxb4KGBXojAN9Yd9VWOWPdMESUHI28fBgvrVizjWEfwey2e18EVaof6iMaLxtT7E8QtlmWZjODqkKaqHHFcanxpc7jUblROYDXK7zB98aFv2F899Hf2V9//hv3949+zAyeOFjWmAsdZBopj28d3imQcSQy7Pz6hWGhECylpRBlIm9RrJPRZMq7DuHJ/pNAfU1L2vqGQyUZVhJjMwhfgkhlUSpfuIIbpcODwmhAnczn04xRmbGTUxkcw+XnTugwAZwcVnhtsvf399jJWst9++of29Z88oA+DrVq4wj5+0/vs/de8x7au3qzLDPW1fOJKogTCLiOSNhQoWzJAmGQggFw4+D2LI5ZN+GQEmCQDScaBdXGQuS4YH+vNSjKkPDDBqDofxjMM3VJ03yENvgyEgi6HygS5AxhUPtTBepJMZYhOJqg7UtpkQbaHjgyg60r1iy9lCW1WGsMer8kIPz+3wh462X3W/xgLulEZboFPVvD4qbd+lSG+QjA0CLXENrnc3ke84+OC9eKM7MT5U3rUVDotgTDcyhLnaQzkvPRPJslThvCbFpg/6lWU6DkXz6YmfVaKsGUHGgpCs7hX+y4Gl8ygSszQAZSWTjwK82N5/LYMB/BUGBwatBdff9mGcdo+MYpVwlhYoYaBTe262oILRR49c8qeev15++qj92HV+pj1g8cNm7fZJ2/5gN1x1Y26JMB/b/0ayWTFFbueS6gt8mCgszn0R4S+8ynAQJQnUB68JHWRz2RqcICwvZpQMgxsv+tAcZzsMgTTIV6bhAt96holy7OeMFgp9yTRS4AtjnKpPCD9qqGxDbn0LJQVhapUSfKQfjBM5Po12Ui6jhsMZbyvN9EHiCtU3o7GzyDzljQZCPARcw5ZupEygGdC/IqAVnYlSJdiMMDUfNaJTdXSH8LalCEbeErNvii3kWPUZdQn4+OAVxyD3IKuShLGlZj6rjTy8nkbCdaZtDXm4a8MTQesgyeq0kKcmGHczgSXboVKUDCQnERg0zWgHz7/mJ3lm/bROYXoHxyw51972Z55+XkbGRlxo4FO8oEFl6MsaNaVH7oAYd6vt+fofvthuAzw0t7XrA1G9MPX32kfueG9dv3GrbZo7gJrqK8XizQWz+3S69EK4R2FOiirZAgJhJoU2klDTVKb2eIUJCbLOnlEeXgxtp2DFISyiXFlHMMihDHbMxH5gGRExNP5sC66Sb0Zid1BPuTtMUDSeG8vU9X2jNv0wMpihaE82hRJbdRBhPfrjulPHhpOrj5lZBUOt2ldGNdTUvwYIL/KmfwpRq6UP0VZxdSfTZAvGRdTETbn7f3hB0zWA4JlVHX0TwMsVSj3lKT88ZjBONefp7NquNSFDGY58jJZEduvDX7s8vSi6/T0a46F8FSUjL3SUK+oKpYJhRgGj5niEp7y6+cCcwsC06Wy73/qR/bQ84/boZNH9NLg3v4+6+7rsZNnT9sTLzxjf/Odr9uxUyfQebEzQ4dOIu983yug+ng6xGfAv/3UD+0bj33PDp06amsXr7SP3XC33bP9Vrty1SYZWn4yI+Lmy67Rddu62roQkwMHSaxTlQR4J5PcmMbrRzGe0jhcPpYnrxSL0gh1yuCxeRqolAWDNknLyaY8ZSiu2hJDmiTylwvneGYlLz8ZaX7ylqXpIgyvAErBulxPriuuPt1wyqiC3Ij6PbyKh/Hkv9nzWjv12Cs/HU2DG9sHX+DvYB1ZwHzUt4x3KZLRJ9Egeb3YhVp4+czHm07PM4IsZJyzEOvk+ArGkO1FrIyoE+M9b5YtK9gcXhaJ80hziOezbKvC4fJhcPkYainilg1SqJxIrFOu0qePi/+Xf5T/8nfC8BWIQAVIMG5BUPqD2zfYZwePH7Yz58/Z0VPHYTyP22t737SnXnre7n/0+/bcazu02uRbyKtqaqyqFkR/UHp0HaqI3OVP/iWFcvuw2uXdAIdOH7XB4UFb0NllG5eu0b2vKo+JNjiCiYOB/Eu3f8zWL11lB04ctm6+Co2jKsAHeAgI5I99IHZ0rJNh7ujSq2KhMB2fKCGeOZL8oIQvIwFkigNYP/FByIOM8EwJQlgZ8ollRdzgkq/iVYx+rzfULFdpGeBlmFvCK+QIk5X1kD+j8tKLg2OHuaWLwDOW1RZZxPgAtcZ/+aT6/QCiA0oMB380YHy/6Ofv/qQdPHHEHnj+YRvGGVLSFwC96RrTaVOBMqEqr6skhTFG2XSrFQkIdWBkqT7vI4798nUTbFd2hHqTa1vRzfGQDjLQ9ODt8uqcgdopOXLxfJ9yooMSxNzSuzNPkM7DPx55GxhCCMMMh/iG5glbtrrX6uq5Vs/hZ/O2KRrUt2FQJ8KqLBHWhVRYljW6+om6e3vs9f1v2a69b9kb+96yZ199wZ546Vk7fPwI6sAA4nUl3kbCNyzBoFbTqPLTHrxfrjZXH6E9w3KYxggHj/h8Jdyh08d0mxU/8ra8a7FtWrHWutrn6poqHwi48bKrdbsMjSvfqzo4Mhg4xEEZmMLx+vhzGfJJuXxQyg0di0kjn88aUGQUoVzJBHAjIA93MVVB+eXJxechBJmabMwbjUqqrOJD3rQ4nj8LxfzB5ZakudGKqx7/AGNeo4uDqpF6CvOmKiN/DwHBr8W/++Wm5NCN3iA3pm7EtMEfsWL+Irv3PR/GuHxTn9XhwyJC6Fv3BpmKyjcZrCP/LGJqQlaRJKIb6vAqXQavnwYVRH8JAlcWzIzEjiZ1EsET0mjMJUeRLeYQo6xVB1nz9Ksohj1eUdzpOALGnlScouOFQnkQ7I9uCeOCK/hr9TSXG1OGucjibVNLV/XMyKBSvIsGhaWtlFAUNBHcKWf9Pa+3WQXkO9vfbXuOHrSjZ0/a2IVxq65DI4MBrcYpuQypDCuPKIwLfFE+Kkv8ApKVRyCGsbPzfb36DPC3Hv++ffOx79nRMyds47I19omb7rH3X3ObtTe3WlNDo56SufOqmxFuUzvUPhpxtQX1cKCDn/MOhHqZRl+csMzo6SF/iM/bYhyMPq9N0fiLwukpVy1ErnUEZXDjx1pyYIyTj2fWKTsOnl4/3dzpJfWUP9G9br++mJUiL5LiRp34hw4/uRzbwTZ6/R5XimiAKW9Cgb9kYz2BeG00OU1VGW9T8mguCXKMsc0hTumgdLsj8aES9vnp3nPQI3TMMYbNJxzHgY8BH3PerxWluLE9YdykKY4hgiKUI8qsDxCWIfzYGv/JCfUEwt7T6DKzCnC8M9nzagxH4pzz3EWgynII9TM2kYk6B/H9v6RaznvaE6XTLUHMB2IZGkx+XpwvXSLpq7h8OIH8uFCDTfEPWoJgZ/jFXL10qVDGjKiMQSVJKSRvlB8BcqQ0bV5AYQ5O5tNpPcrJeILq66ymHg0k8UNjdUyL6a6sHF/yCkTegHcwJ0wkDgh1vdKPnDluj+98Tn9aPfrK0+J3zzW328I5/ggr/+X91K0f0CeLGxuawJt15uoTwJOEce+8FWS9heR55ecW4pxiOEWc6KmBKfnJAqTFHaEjtA/mKA59eTpGIthpF3m7sWEdSIjjvQi5HNMh13FizOgGvxvvEHbmqXpCXaG+2GbnwTgeDNyI5BH5BvK88Mf6Qlw0vul8khXlCymNecGgnuk5KxmlT/W7a5abfhoIxfkVUsInw+Z6QbnAOwnnkarORuQZ5S9DmUEBKAe3IA9d9g3Hq+vax21RqKpQH8VDRj3JldryDGR6/sFkZdpCORrHaFijISX5ewXATYs0EGyQPxmGcgjPFBUxqNOF+g41qxNlUH3VSeOZGNJgVJPVKo4gNLo0wNDqRWNkfNT2Hztsz+5+yXbi9I6r0XntHcnAWrVwqX36tg/ZpuVrdVTzweEDyF05iV8Di8FpILIoTdhroNKHQcu9ojzeB3EwNBzMIs/L8oVg6zSBoMdKETvUBzs26k+VhHpivLZUXCAhtCe/DX5WUY7G4WiFHIynG2bnRT88yMesvqJ3OabeeAmIk/d09znxYFwewEv85LkUKOi5UBebGwLedGwcC5Ui538pkNZ69MVoj6ENKEscL7IZsezFUxybjuCG+JniXTGolFoyU0E8GoBkNLUaBdWDGlJhGDRdM6VBTbR6caABWDF/sW1fd4WtXrjMGlAH38maU7Dphb2fvPke5ePRS0aMCAOaG3+O4E/COdTXTFh7wyiOjH76Tigr+JUnLibDwGeYdoaGI2U45UZKwl6LO0EoOmxehSltIOMg5ZZLy+VhHClIJFButMbdxCDSFnobS5JO5ZEvUHIpg+GYh8yARL4SFE/5+ZQU5fFy2AWBpVH6g1NJeO+FDXVHF477w6YQ08MBpBIEhi5EpaA+T7vUL+avRyVpHu82sxTF/vHTeboXT5FnlJEkqx1EmwneJYNKhIawYSQaSxJP6bliBfEPKF0/pTGNhpRKUHNn2mQHDeT8jnl6/2pn6xw719ej+w55/yG/wMk3xnMy3r7lBt3D2tXeqeo1nONgZ0h+DXF4cwYzoqb6gm2c32P3bDhui9sHcUrhAzdOlHKUG/T05wxp2lh4OuLhxtMtj0eZIJ/vHK7BCm5QDNlrgAY3DQ9HykGyoSCklevhXJu8fWxLGZIhzRHjdKmE5UmQDk5OhBLUNacTZSb8Tf0oRNG9VVShK5H8mBaCFYXkJGt4RNxCXUqDh6MsSQ+6umgS78pCKoUCMb2lR+7cqMbNMymG8SWIBzmNr8ijApQ7q0KYgiieLgWbGd5Fg0q52Ri2A64IDSJF4xrD7BHZU8+vBl9EoyP4zf7vPfOI/e2P77O/ffQ79vePf99+9MLj+g776wfe1l0BfcMDduvl19uNm7ZZQ12DRjU3/tzBLgxI+UU5dDUP2aevOmCf277Prlt2zmprcuk+6csTJ7i7nMjBRZ0yJiHd4+AynjKGeJ+MlCxVL0l5KkfpZitObtjJpTfIR4OXGD0S07wMwTsBYt6ikz9F5KXrp4HEz02otqRy8tV4m5o4wWhQ+Znq8/3dKo8U3Zfc0tBk7U1t1tzA7+H7C51RofhWEn4ngvujbrUxkj8dWD1PSKnMFiutGKi53DbZqMYccJGo65lafZYi/jHMfJUiyEF5uAVjerFmpQqKzKzJxw79hf1w33+00Qu5zzIP9tfakw+usbFRNJbiRKGoIFAx8CKw/lmDyxXF6PioTzImFpEmsqlCmUoeAbw+DidHEwwmP30xt61T11O7gp9/UvUN9ds/PPGQHTt7AjLzGXgvQ9k0PNjZdIKwUa0f2HDE/v0dO/UZ7f/29Ab78osrbWis2g0A2lwOaXWQJfkmFCNzjpCoPbju5ALKWkFjwPo4ICNyMtLvbZQ/tkb+CPcxv8voYQ74ROaS8HomAUKJhRD+6UYflWJJw/mt//2/6Z/fX/6/ft/ODXRba2OzrZq/3JbMXWAdGAd8+OQoxgD/2Dzbw+9NoXLwdLaBeYk6SoG6GgU/XzkBgW9i9MPGWLQoT+eVQNR5rk4P0c8A47mDaZNLtavfpP/Q56E/WIb/mKuskj2N6lJ/MRzGhm6PDEZ2avAwyY23bKrCiwZGBMYFH+yplZysn+K2dgzalTfus8bWEeWL+J+u+rqtbr/OaqsnP00Z8TM3qDzSd3XMtfnt86y1uVkvNjnZfVrXrPhy3FLC8Ab/ihpUdWrp7mnAJKORpXE9ce6MnTx/WgeBqDZ2BMdhA/qloe6C1cOtq/HnmMcmqu3f377Tbl11AhOl2v7VA9vthUOdiK/yU9MwoEoh9o7qw09rL/k9rDbE9ACXiX0Rw/T6JCB46xJXiGJQCcT6UIHL4TK6iO4n0nEuigTLjRO4wZeUyYKYN5m8kidM/HS4jEHlS1G+8x++YAdw5vK7f/rvWMxu23KDveeK6235giX+naneHhnTNw6+bfc9iQPsGb6TAu1RVZA/kcGd6cANKvtFvSUeuYnuvONGQ1AlY1ApQIeSmdxjfR5Sm1S3kl2vcKl16V7q937WRlbIz0WTynoGZlZ62qgyTStFLkiUaSqQ77hMKk1rJcAW+btQ+e5kNVHtau0YsitveOfn36C2Nbfa9RuvtGs3brXFnQtkUHnN8tiZE/bUrpfs5T2v6YUmVHoxXBKDSuMSwlMiNgN5/dTSBwJRW33B5jSN28rOQVs7b8C6WoatrWFUt4L0j9XaL27Zb52NI7bnTLv99ne22+m+BpWM1/uyQKexKOQDVhEK8/wvxilee9e/To1if9AJfoL3hupNUwpdPDhpeI2L9Usuutyn5FYsZWUc/JRHkw1y8lYVxcCJMus+0lCuFLxFjjjxaTzJXzIhrDzYceKWwrqlq+yr//Y/Yyy+aP/Hl/+j3Xbl9fb5933aLlu5Xtfc0+D19v/3vv9h3/jxfXoaj/f9smLKQDFUYcrJAuqG99bm9ONu+CHMlRz91VZXzTenwaAyoRzKqxHwsRjva4jtcDno8XjupmNQqfPY/8oIP1uoYqEcb2HiJb7SYAEaVI7byO/ioBmCfsU6NbTN28gV6hauUDGX08hiUMu1IiMoBoiKV9DdqDQ2n8v/Wy6/xn7lvZ+wT974Prtl5Ua7qn2B3bbqMrv35vfbryF+27rLrbZ26qcQyIm8KkWOYikFRCeECLUOM6iuZsJWz+23j24+ar+6bZ99bvte+7Vt79hnrtxvn7lqv30OfhpTqqNvpMbmtw5jFeunLMngC0fcKSkxmtj0hxbjcy7jPBxdj5fhj3kYpl/GjBMHA1N8K0XkRwPoA94POtFN5WMqDIYu74QwPJKvit9egmTUVXVoE9PLEeGT3ykaUw+HoShXsSG+OPGru2dgKA+fPmqdWI3+0u2fKGpMCV4G+uX3ftzWLFxhOKbyCKkDrl/fdOnzEQQJ5BsPHzmCVfH7MWWdQYnLaRqmaozjr4KEfcI3REwB/wNyUvMIlFOr6ILiNUpeSqArvkzjRlfBGJ8kW2N9nbW3tFhrUzP89VYHm+BnXOmyF0M4JOjgFF2yxq4CqMijp4f3zMNACsqLQiNNf45wg7usa5H9wSd+3bas3mQX9r5jQw8/bEOPPGLjp05Z7bx5tnz1emtrabVnd79sA0M44jv7AlSm0QkkX1awXcELf13NBdu8oNfu3XLEfgG0YX4vVg0TMJy1dqSnSS5Xq5zgPMVprJuwlrpx6xmuwSq13obHgrEpMBCFpJHLekF6jjkJ03XpPZ5zDfkVz1/QPfOrHm5wZdxwlA88K0OhpqQe+l02putAwHyIpw4xhhWmK50q3csxTzTExeF5RKiDK3EavNy4C64Y5yOIMCXxmv7I2IjeULaoc7595vaPYkKX+qpEh+07fMBefXuXngojVK/qTskQwjSKNJwiTmYZnEg89YRCIIe+6RTifSOv4Iu84afYKuAexSoVeeKWGPgyFOXOGUO6qC8YxYTAP1SXANG5fOwLlGXb/FtooZz62uvglhhIMtQOIGMQvy23ff0Vthw2g1815pvh2Md11bXOE/pBIRyYgywczFNQ8sAA2yJN5og6Jl9PQ36yAsP6xjFbyD+Q6/1LIRE/o2f5a2BQ56Lj0FCKJSWxMZgYarGr/85tN9nHb7rb6pGn+0/+xPq+9CUbeOABG92926oaG61h2zZbPH+xPfvGS+G6VJEJJb5wK0W+ywDUK32zbYqwtV199ivbDtgHNx23+toJ23um1Z4+OM8e3zfffnqwC6u1KtvY1atLAidwmt+KzqEBnts0Ysd6GuxoT51O77iinCxYilCf/1nA5kfDSdfTmIcy+bqBRER/jpJVIgkxKlMhohx+GSSFEE/K5cUO+kjKCZBN8rmMbkzBKxrhNAHMmwaNoP79BcNk7E0JL636imy9A332+oE37eCpI3bT5qvt5suv1UvJS4Ev9nnsxaf1LggikYE/iUIPZgY/BscNkTKWnC00PPSTaJCUzonu8U5hwkfyWaYNClOdUSN0Q9VeLTbOQS1skFiKKBefKmIZN6qxfvipY9VPP3N4fg8jTekoB9efOkIYho9PHzEPdi5Q3CuKaR7Q2MUvUkfLHLv1imvt1i3X2hUrN+jWRr4pbsWCxbYQBzp+M66pvknXkWvRP6hNjxizHV5DAYUP8dEv/cW2sH2Q09MI6umC1WOOLlp+fkYGNXK6KLgefAuB6IiIDUvX6Ggw0d9vA9/8po2+9ppdGBiwkVdesf5vfctseFgvLVm1cJnyTY0054ulrEBeZfeB2Vw/Zh/ffMTuXn8cg+iCvXx0jn31peX2xedW2t/uWGEPvbkIg5idZzY6UWUP7Fpszx3qtJHxKrttzWn7zNbD1tnMSwFZZAh6DW6yahXgigeMZAleXjpHlUdhDVNTvK2rNE1xkOGBJE0816aSE6Qm0STKhuHRUb2Dl9dI+Wq/cuju6bHxkTG7gDMOvrPXT/09jVIL8uTLwtERV08h5KaSEx1GKUcM55MMGCneWsgy2lAV6uIhM+qS0LiBvkoRrESubrhuSBmHemiAVDfrrZERq63FqTjma10djRrj4MqIBtmQnxdxeHbG7uRKmcLpwBnkU3yMYwANYPmj507Y82+9irO6Brt245X2sRvvsl9978ftc3ffa59/3732ubs+ifAv2K/c+VH7wNW32+bl6/UeY0joOk1RonP5uUxGW8LmevccaKiHFZg5KmJQBeorbFScKAV+m0eZgOq2NpwDN3rnNTVZdUuLGkTF6oNoId9M4dWzkypHlD26ly3osXs2HrMGrEz3YGX61R3L7cE3FtrB800YKFU2F6f6Nyw7gwE2YUe7m+xbry6xLz6/3F49NgfzrcreA6O6ZbGvXstBOdge7bQX6JM8iovbzzckI+XF5ClLoUwaHOw+6YNR0eSgq6lQdmOurOAH8I6cPlbyj8Oevl57fucOGx4aDsbU2+eWQr9pge3zVWEZYttheHSpg7pwxTgBYVi40QKldTDlpuLBkKIO99OQkjweXozpahnRujoaUVCNG9Jo5N3wkke43KBLDum+dXn0PD0ZBhm58WuzaxavsC2rN+hx71PdZ/VeY6aznnltHXq95g2bt9td22+2u6+5Tde4m2BLULvqBOs8khN2GjvpMByCYackJrjTRwUMalSIvFJMCOWBX48cGBqyKhjTls9+1hquv95qV6ywhptvtrZf/mWzhgbr7u+1d44dwComf6k9E0Q5KrHFNkb3zrUnrKNxVKf197++2J7cN9eGsfqMea9detYWtQ+qk57cP89ODdTbTw/OtW/tXGIDozUyxO9dd8bqU4+iloL4+s/D1DflAfmkYaSn/dwjyJ2JIsKAd5dTB5MHmxsX+rBpIiN9CmLZ6eCd4wftu08/bCfPncq9wi+Auu/FWP3JC0/JoI5iVculWOwXic5dqgnZQKPlhqkkQRl6iUdCaHvQT0QyRpQWDGIpog7hTiaycL/ngdGgDGEl6saXFJrLHYe13JxO6uvqrLWxxea0tNvSeYts/ZLVOIVfImMsOfG7fuNV9gs332OfuuWD9omb7tatioMjQ37pMIB9cbavWy+Pv++pf7T7n/5HvUFueHRYzS9sF+XmAFAbkM4gd+7QDZsiGKdWIjAzcKhdPILSqEPqhusL+tPYsec1KGGX9UNBLb/6qzbnD//Q2v71v5bb9NGP2sDEmD352vO299jBkquCLFDtEqYyxDbRw7MWnmpuX3oeA2HCzsBQPrqny41pyFdbPQ5jeVLP7w/CeDJ9ZMw76PF3Ou1Eb4PyXbe8G4ZVjMvCdcsKgj9UJmOqdKd/ClBLgrwlKeTXIJfLCc0NLldMkZg4HZoCjXXj1gTSxAI4if/hiQftO08+ZLsP7rHT58/aeT6e3HPejpw8Zg899aj99T98GfFnIC/aVIZ/JnCCg0d54i4YicRYBDMgf8gjJca0MlvgofLOgEU9LfJTAthCN1x58tIMV52shytO3rPNOyX4Tgw+EMGDXByvaxatsDu23mgfuf699qnbPmj3gm69/Frlj3wXzl1gi0FcjfK+dH4aW2MdybxGymvcuw/vtQd/+qh99ZH77Gs/ud9e3gtjCptCSM5CmsqYau9hOfIiNlCMny4q8l3+g5Pe2A8/FRFAAXnTfs9gn3W2tNmc+QutZv06q732GptYucJ6YUx/+uYr9rVH78dp1nEZimKIiikHli7OYeaIPFvqx+y3rn/HmuvH7fUTc+zbOxfZ8FhN0t7FbcP22zfss/bGMdt1ot2+/OJyGxjxRxWHRqvtllXndM9qa8O4ff3lRdY3nP3mbDdGKfLIxLBqILxLgAiZwMlIKcsSVj/0xAHOOD8F9ThfqXGy5P6lLbdNhaa6CRwke2x5x5Cd7q+zEZy6U6f8qsQ7h/fbiTMn7dDJo3YQE/yl3TvtiReftb//x/ts51uv4ywF7akBb67YAsWXn9Pa06iwIZBYdXl7PEYud0k8DxBKKb2RNXnTw+ufiBMP8XFfUk+SrzTFFZ2DLuODD/HsD/3TDmPHf9rHeC8z2s6HROY0t9qqhcttzcJltm7xKtu0fI0t61psh88cD5f6+Hmhq+3u7bfahmVrbFHnPF1/5XXq1/a/ifkzqnr4RY23jx7Q5+Cfgz3wl75v12qcL4Z/ZtcOfSvuoRceszcP79PXFITQhsmkwRLawB1/UR8eqcsOIQ931GZDw5gtWD6zf/kv/sb+vlp7/MFVNg6jkQjqO016wjvXhb963eV2/ebtui2ltbkFR51eO4oB++TOF2zXwbdKrk51PSf4SyH5p7jSAMu5zcP2wOefsjkwmA/vmW//9nuX6R7TiM0L++zPPrYTBnPM/uK5VfbVF5fqUdNoBP+fD71hH77spG67et9fbrcDZ5t0hjQVgtlU3fRHPox1v5KUwW+Q/9mD0ugRzDJQPqw0skB9rYGODUZBJhNhX5UGg8V8uimb7S49MlxnibLysGVRn/3uTft1kPzjx1bZq8cabGSUqzASioyNoT9brKOp3fr7++zcuXN6eQ5lo2GH4mFIa4zv7a2qwzygS8MajZn+4fcxojYhijLLxY4iqW1KK90Ogjl0wEmDA4FO9Ac2cayUgy4dQF6OIbFy4fRS5hasNnlPaHsT7w1tgTGss1f3val3HpD/1esvt/ddfZvNb++0ZuTlnRH8qvGffvdLdgore+bhu4U3r1ina6Ldfb1abfIz3QdPHIbRzZ0ZRHCV+nsf+VW74bJttv/4YXvhrZ32wpuv2pFzJ7RaLYvQBukq7Nzxdnl1aC/fZIfM6mtsHMat7YN2+Q17ZnRjf0UM6mPfg0HVk1K09pJXiJx9EMVGmL6Rv6Cjy9phUM/DoJ48fVKXAsqJktmgQjmXwqBSPk66B3/9KZsPZb90pMN++9tbrHuoLpF9bvO4/eZ1B3XT/zdeWWL7YTD5fwXTeefgFz61025bcw5xVTKovIWqlKQyA7EtcLgqkAGG31emudL/JAxqhnyExj03uuj3aGx07ZDGhPEIV/Om9wul7gpxsFbdPVCk+l+86pj9uzv3WAvOGv7V/Zvtod1zcDbhp7X6dxodqNcBjqE8/83n5MMqlgaIAmpVGl6SToPKF6bDIkBmMGcDMhpUhrONcOZ3HbBQXgny5PWHEMm5oNPyIqAR5bVNrjzjn0u8znmm96zudqBgS7oWapW4ZO4i62htlXGlrF948Kv6Vhv537h5m73/mvdIpv6hAa08+TWMp3a9gFW+G91G/guPcgO8Jgpd5sY079ZwXaQxBzbis3d8TPZhx9uv295jB3T9NBYrB+mUFHbuYJ/2AzSozOx/mIEQ19IGg3ojDCoWT2n8DJ+U8gZocnOSuzMleHSigl7eu8v2HTuE015XeqUgWSRHhQnbwAhOP7r93/yVcwdsQSsvhvuAZZ7zg7X2lR3L7C9/usL2nXFjGrGgdcRWz/VX+B3qbgSvGslaFmoQfyE3/ZInIPH8fINDOZ5aliOHN0wTQOSb4pBHG4JZaCowrbMZp5xhJgyO+gqNRVQHrSInPI06jKReKQmjyZehV+l9vTEeeegqv0vJ/7OnRui0gr7zUVZ+S65fymB6Ta4Pl5k65Bkh/y2vr2uwpoYmrC5bsXrk7UVsbJU1I27Lmk126xXX2d1X36pP//zibR+0pThd50ELtcCIzrFbcLq+HWeWPI3nC2S4MqXhp+5Ibx/ZZ9964vv2t498B/Rt+8ZjD9g/vvSk9SEfQZmGsKLXuzooK48FlFMMqNtcOEfV9sgrT9t3nv4hTu/fKbiFjUqbihzSR7Ij3E1HoZZQVypMN4RngooY1Fz9obs5InNtKwByZxZYzUuIKwOtPssQMbmDipByZoNWgyC6zxzoxGlKFVajI1htnsXp/zjnkAYhj3HHe+rsZG8tjKmXIfEPjzvXn7aFMMBUzTMHOsKfWbk8UxI28vUtaBn16V5MhNGU4BZpYxEiitZTQGxrFsIPfLNScZkKCTnRSrqU1YcTavI60cf6U4SUpHn+qSgNdBNWoxdsbsu4LW4btWVzhnWQI3igbKznbTo0lCC4NXD1vSFS/KJEA78m4Qb2glakYEoXsl8gcaNusBXC2xPaAqOYG7ssE9LLUVKerYOJDLdQIUIZaJDm4RSc93Xz5vjrNl5lt195vS2fv0RGlgaX79b4wLW32ydueb997Kb32V3bbrKtMJx8rJarV5qH0z3n7NGXn7FvPvGgXnH5lYe/bV955D47fu6UVpps3umebntt/9u25+h+nOqf0iqV3+5yOZCBmbinemIweuCyL3mpL01c5b5xcK/1Y4Wb+/4Z9QNXOgvfC4Ohpcs80iGfAhTF/JDBq3dQBh4OeNAD+VvI/ODjK2VZ95B5+qjIn1IH3uqAcilIiAzwieGuKIljWCmKi0aQkV4igJk8u0iTF95ypOzkVY5C/ixg3RH89/621WesnRevseo8NdBk5wbrcTZYg871ARLBico/sq5fcd5+49rDtqh9xE4P1NtfPLPU9p9v0PgvhcTAhTA9Lrm7ee3hIEFSOZIxAiPyLEWC2l2anG+BLFNQWo+lQNuQt3IJbSaij6yUgvQsYIv5VrAFraN21ZI+u3HlObtp1Tn0zTnrahlRncd6G+WO4zR9FP05fgFGE/y1cqZ+eb0UE4+rUgpygZOQhpSFRKgITgL5kSdZu6QTXYNy0RimyJDlZykKPhLLD0py5Tm3fY4tmrtAZflydIKn8h+98S67cdN2277+crtq7Wa7EqtRvi2Np+o0QrwZ/oqV61FmSNcpd+x93Z5/81UZxr7BfimYaW8f2W97cEZ58NQxlT/X1+33i0N4J18lcxZrjnJ8wfUzDRxclIfaZ2uxl1/eXBg2QG4ZIl8aShlYGHR+fNFX6+RFqDIP0xuUSVFoLNlFPqbcqMan7JjBx1GVNTSMWNeys1aLRVAaP5tHT9MGNQ3K6DvKGuJCmN5UAhUlsFEMe8jhWRzSVV5qcZBPUmlpZOAGoIPQiTHvuaE6W9Y+bCs6B21p+5AtbMNkRPN5Cj8Bg8pPnfBx1Jb6cRncmzFpP7v9mF25pFfG+IFd8+3+1+bboP6sCkxLoUgeaipvQ3t9VcF2lyYN+mwNz6SfWHdKmqKbkLFiGTDyZF9yU5gTwP2E0jC4s9TNWhtrx23Twn77wKZT9uHNJ+zOtaft+pVn1UecaMTyOUO2au6QLcaBb2S8RtfH+epFsPB6tZIBRxagujm3FMZkVZrLjJ3KcAepESyYH0Ug9sjHVTGvaTbg9JxGr6mhQdc5x8L92eTPZ923wUhesWqTXbtxi129fou+k3YIRo8vqeFz75+67QO2DCtSisq3uJ04d1ovTj+OVSR5jYwOy7jylsaf7n5Zl+BoPPnHEQ+4FF/zLekyGkc3bOxHX2QmiQJbK5dtibpgrKKRV67HhUjERoOYz6sYvEqXIZFFYB2BL8DVsHInfFlfcEI0SutQR9ezYY/EuvpRmz9Dg1qZf/m/t8pGU/90C5I/qBcNZWPVHjY6SUNj4M/dyK/c3riIVIBL+fzE4uCgjp1VEnkdUgr89DGHWA7ru/rt89ccslvXnLa5TaNYpTbaT3Ea/86ZRjvTzz+p/NrcUpxOXru829bMHbB+GNMf75lrX3h6qe3l9VUN2zKQjMFfCtRpljYDaksmptnAat2YlwaHrVaoGarWKRjHjJrkrkaMezwNm4zphfK3nvEgt23JefvUlcfstrVnrAnGlbezncWZxZL2QV2SGcGioGeoVmcUrPbZQx32rVcX2JP7OqwPC4dEZcGjSw/wM5TTvcuXAInVVXwxOvWTSkB+tjE+Zj3CW4eQzD+GFs6dbws65tmcpjaclreIDp8+YS+8+Yry8cDyBx//dZ2e8zYmluMtRA8+/2P7/nM/1gteqJubeMsRTu/5ekH+b9E70I9T6W6lT+oCLRjC5TLKCaaJrkMct6QPGac032J+HWyUxoOf9yFzYxHJPfTFMU9XwZDG0/UQUQbKhcJalYaVsOTAOIhjRvlUIWVyWXx16q7LqVTdAuZFvBzR3N5vl10/sz+lLqlBjUAT1AhKrsYwksGQKYqgPfyJQPCkQlJiFsSVTRZka/5kg0psgFHly1H4KOmyjmE9AcVbpM4OuEGdC4PKuwI4Uc8N1OqJqq/tWGi7TjRjFQEGVflHwKmQSUTpMxt4upSFZ0YVKiP7uBx8ImVpDAwqb0PSWAljRuyDG8JKo6HSv/xT18+U9fP77Pdu3Gt3YFXKFedbp9tsx6FOO9TdbL99wx5b0DZsJ/oa7b6dC23zwh67anGvbo3bcaTd/uTJ5fb8oTk2EoZfbIEuVZVpjsuOtlBG+LnibKxv0HPq7S2tuo7JJ63eOLRHY4zPsn/4xvfadRuuUnprQ7M1NzbpszxffOibySn9p279oC1bsNjOnD9j5/p79KL2g6eP6XFZzhNqhojGrxz0/0RojPQquaXkEJZX44bjx9N4QPP5zZW75h26QwcPRXkeglPXReEpepAJLr1cUPmBNsSXAHNwDJUyqBxnur4LxDRvD8UKsgW/Pg4aMwa3tX3ALr9h74xum7pkp/x5qpHwTkIQXhep5cshKSelaQpqk8KZubzOhUK+F4tCQ8AwbwJ/62SzncEqhy8+4a1QNKrNdRM4vYSWMHEPdzdoUv7ozXn2rVcW2tun/Q4BNoTbu4HJh4biUDdpFJYm7EHclwbzqOlFeBSSVm9w48FRxNUPSKf+4oa89ClPUTYi3hP8a9sP4eB3QuGnD3TZt3cutQffXGqvnui0X9p6wNqQ550zLfZ//3it7T/XqBXt8k6c/oPqay+oD/tHuRL2elW3ftjAlMTVZQONZT1P0xt1ixG/Q+VvonJhNi5fozcpXbPxCrt+4za7esMVtrCjS6fbPA0nn+s3bbN1S1bYKFaSJ7vP6THYV/fttgMnjsiYEfwMy0sow8cudx9+xw6ePKpHt9mzbKPkAxjOchDTWPSfRI2g14OBH3hFg+hp2If2x76JBsz9LKQsXkfkFnkwHv4MIuYhLS955OpTRZAxNcoTD+F1qU4m+A/5Qxr29Q0jtmCGb5u6ZCtUZxpZu2I1Cbz1IZoTQx6QN0bisLEgqkRHNm4I86iivKH4lBDfcpnIJgOvgPTpHSH52AuKm7D1XX22rmvQFrUNWXsDOgJ8B0ar7VRvve0+1Wxvg4axeo24gNUpy5WD1JVRyDjQy0GtyJBVEySrgioMrlBr1OE+djRuEr98Cms9xHtR5S8OXif9P+953Ra2DtnrJ9vtPz+xwV46MtfGUK4Vp/ff+/zjumPj8Xe67H/53mY7h0Ug32/7v95+wG5aeV4r2n/3g3X2o7fm6cAZwTWd9Bh0yS/jrl26yjqa262tpc1asbKsqa61v3/sQRscGcZQqdKtSZ+89R4ZXq6iegf7dN3yz7/3NevH6pNGYc3i5XoRCG878lP1PusJLwmJkB95JQ129FFHTh4m/GykfGcneVg4OK5V7BlFvnCYi3PBo7AH+coUblilKm8oRog1yMedz+U4BpkW/5FXRBkoFwqVXKEijncZqA5KgR/bQo/0EyRjuXjdm2kcbkxvw0F0yww/gXLp/pQCqCy2iYJT4PDz5nikXHVMClIY1YGyUhw8Ug13LB34TkVSWD7LKVFY91SgDOqs4PcBATlDp3K1+iZWqzsOt9krR9vshUPt9uyBObbreKudgFHld6QSoCFqoaLIsRQm66cYXKJyvKYHrQQxUOORfyrKqmsilinHk+liLIcu4qWLEI7RNKic0Eyfgn7j2v22dcl5aKfK/ub5VfaTdxboH3xy4QMa9245pBeAv3J8jj2+b64NjVbZ6YFaXaq5edV5a9dtcVX2k7281a1gnLsocvkauXtv+4hdu/Eq27b2ctu4bI0t6OyyJ3Y+b0PDmJzg0dzUBP+Q7djzuv4IeuaNl/WijzPJZ6ur9ElzPj14uvusPhEU37U6CWyfXP7SbfYw4X+mZhgXqbI0LDyQ0kg5s1x/Kay0UAaO+koRTHESNFnwS80X/PL8nk2R00Isw2JefUpGpoM5pcuTJ/EQ4qADgb/mjzHuNvAF0+/m+1CLQgoLpIUY/d4MudzJH5sRwRxM9zwcZM6DJtbjyhF2ZFOeLgJiwfq4weUBlsaVVffjIEPi2RnTcxU6SUYii5y+y47C8lNRJqBn2DllKA7csgiZNObLEUE5qUPqNRgGqQ4k1XFcKX8sMBm8PZR/RvHJtZP9DfbEvi4bHef1TCSi3JymsaQ4/9H3tZfjyf0ddlAPcWAyLeu25vp0KsF205g7kRGdk91n9CKgh174iT3wzMM4M8kZxF0H3ra/+/EDdv9TP7JHXnraXniLtykd0G1MJZoxY1Bn/JUj1k2DREPqByhvD6+DRkPFOOWhEdJq1OOZjyArzleuYLn61q1NpBgXKaZpZcp7RmPpyoDSJHKlKfReGEnJPEz8IM1ljbWZ4ZIZVAoUxaKQLru7jM/F5SOme14FQt5AmTYVK0txnw3eGQlQlOLRIzET+bKh0vkuBXwIlt8IPyyWJ03MDJv3o2/6URHSL7aoayknlCDfIsS3SPHPQa66Dp5vhtGsRzmkaTNr0Te+nP/Z/kYYaRoT59o/XKun3cb0EMeotWGlSp5JWwq2vcf225cf/gf7yx98HfQ1+8oj37HvPvuwTtkpN0vxDyj+U0/kOOXoUkHqK0GsPeqMCoh+J+okusGoMhxOl9lbuiYa+kUGVMYyGCcYz+ShHMYXEMvMFFPpDOKpz9OEn+Bt9rPNBEr0NohmiEtmUKFuNIIKD0c0lzg0xrd4xIpPQvhRi50S2oWNP+cWTrczbOqowJsUbzx2ZjniPlfZ1KTJG/OHIkkAoBLZOnZiOr4U/F648hvhA7Q04ZeS0zdVAqJcPsB8ImjVEfsF4ZheCPHEKhAqLEkXJqrgQo44gSQLGeSTTq1ANGjliM+/J36um4LfPyVCCvefKn1qcGXKhygJvhUstjeid6TWTvY16h9+vix8Qnx5/dZpcKwWpTn6cCrIm/rljzJ4KG69AwO2a//bduD4YTvb063reKqK1RdTcAGSPixHIT9Bv5OnaTygD+J8Ujy2XE4XhZSMBxClS3KJT84I5vFQWRhVrlBBvG6pF8PwmncwtuSloQcXzETcXLYwFxMKeaYB8ZcHdYEYwugQ3ygvYyZtIX+63QlQNtGf5JmeTBGXzqBCWP1TyyMYB76E9wakJx9vFeGrwPT4GEgK0aR0ZbOYOgk8VD62tQRFxYo0MMBPPJkW8hEMZ9jURYEn3UhiQNlonDSYwkCL/ikJ7SBFWUqQ6sqySR4HtRwHUKwvDn4R4nzwe5r6Rq6Xj4DKoLfyJCPKW4QVpnEN/mAME6KRRHomYlnk5wbpUZ63t7ixI+mN7/o2PdOmxshYNYwiX2Js+mhiQx0PMNSO4zBWrfftWmZ/v3OFvX6yA31dp5vqa2vqrb6uxrqax1AfvyRRZUNjdUn9vBUq3a7ShF8YM5Ui7+UA8Wd/YYxC8WlimkMjwje0X2MClMxR5BBv9KXmDecjXH73TH/wJGOfQwU8MOZVloYU+nKCbsiLfcI8IDKmCCyXJz/5BFmYd1pAfpcf3rAo8DpCuzlwESc5UxTbnCYCEmmLBv9iXnCPll8aUFY1REpjBJucr1QSFaCVaZoQJ6UTKuv8GFVYvhxR0/CJFcNiR37yRZ6lSTzgiZvaIw6BC9sJj6/4Av8SxI6EA3+G/MiXbs+UhE2iOGcvqBDrmIqiLNzyIW6h/XGlWJpivlAY/hxFoxjryrChnG+hHOTkAUCrI7lu1Dx9anCFuf98C8ZYlS3vGLBVnQNWG8YiMTBaa//w2nL72iur7NxgA2K8HtLSOaO2bt4ADMcF/5LtcB2aRoPK9nAjuC9DIb8UXgki12BIJlGsMyG21csQyIJQKn+KfBRhC2MqrtY8DE7ciR8dMmI5jiEnyuRxkZBPOy+VHqeJSMwXvFkglsGnOrQBks/duADKRrmyMU4rVMbPAJfMoLqU/MWtAElaOk/+pkwR0Jr3TVRpNuJefv7YAYrwNKfsiNzoiA/dGBvDwS1NnLR0KE8GyrhdGmTkKznlFMiCUAjKzUix7QT5yc+49Jbk97RixEPoMwfm6d/5OQ2jdte649YGl/qPGBrFqT3f/JUabvziwl3rTtqiNr+Rnp+w4UMbEV48MKFTgtIrosqQn1lkIQrAfRYoZ5CZuguOg0mBnwMzlAbIfb4lCkwp8t0Aqo8Hg3LkW0riixT9khlUyqUjRfBzF48A3hFBcvrDKWKSOZKQeLxTMROmQxoYCQUm0Qne6QBcogeEHflOe3M+Puh9NTQVee6ff0i3EtXlTevck6a/BUZiEEKOwFfxGeip/fOxwmzGBKqyO9cetxtXnrLW+lEr9pFEnt7zmf+rl56zD286ag3wnx5osEfeXqDLB2mANSjDBiHiNcfKkPPMQpkRy2BLQP3RifEhnEb6UpoMKuldh9uYYga0GMUG5OzSzNswPYNarIOKRBGSMWz6RYE9IS+si9/h2gcbyCyRRxqsfvoUBgr9UViG3ZcJzBuP+PRzL36+C/xclZ5WnsBME6MsybAm1ZSkdw2q3El7hBNK9FEQX4bIKHJM4lN+JXpM2e2dc232g91LdVsUb+7/3NX77Z4Nx2xlZ5+11o3JgJL4PP/i9kEY3VP2G9fus7Vz+4wvSHlo9yJ7+Vi7vyQlBcoRx0UpUr6ihnHmFPVQjrAL0mYHSnr5uOX5QyaAc5fzNf4Blp677yYog9uVjMRNsrtfPLSfPqZlUHkxvhDo26lBqWLjAinsuyQufe3UO4XkLJiPSHXptDYf0F7eGYUwXY/JhDhAYznunY+n0YPamJAJzivDxABLTaKwYp2KkDlw/tmDNbN6p5Ts0lG+67kzAmWYXSXoBr4xQluIK0nYHti9zB7Zs1C3Ta2b12u/ed1e+9Vt++1jlx+29649gdP7E/bRzYftV7but9+9cY9dveysDOiT+7vsGy8v05vECgHWk+v6WRHrz0DTAbkWrQuEHX9yyZjTMm/ujtPlzOYmZu8qom0pR5435Kfk+PFkeaaYlkFtqG52haZQWzdh1TUuWCEmCa9fCMv1PP5yWO8chuNF5Qh0ZXBZfX5HF6OIKY0pN7q5rOXBvCrDss4x8lE8NRkDZSkaQhr8fMNYSLp0EessQbw48G4CUvgWZUr8SpQ/CWSgyCeu8LSl/SFcrGwx4hdqv7xjDQzrUt2PyuupH8Ip/e/d9DYM6Nv2O6Dfv/lt+8Uth/QJ8JN9DfaPby+yv3pulR3uie9fKATi8qspSi4nx3PlqHjsZIr7cpCoUb+iVFiNUAb56SVbzWMS521CTPDs7yaooXKb5wvtoM9/kD3+8ZyP0PKSmJZBba9fAJb5R+qa2glraCr2lAdEDAqXlIoBMSxXe4/jFv7Z9/yKCXlSKNbKIkgPiqRrQ5hKSQZJTCuHWE4e7CMpiX5Fy6jm6i5DKpeBsAURShPyvptIy0yJ3J9KUxz8WXWU8GChWIYugzGtIL4EYW+HYEi/+MJa+9uXVtsP3lpiLx7ptNP9DTanacTaYWDPD9bZrlPt9gRWpX/38kr7wrNr7Y2T7fmPDacBxlk2IgzrClI8oytNnGD4lQfFlK5SksvvSUlbvTkOCBLnrJZBqE+yheR3HVH4UgRQ+vBTW+rqobfUnSCOKquv5svHS5vMab0c5dTAXvuTHR+zofHuEON46cnFdmx/G1aYQUJAKuYpQIq9FC9yP3PxFH9sLD7+h1VZWJHlTnMhJBPZoXm96ZgcE8AiMVVlPaxBEvhwAPA+2LJAdsqSVjwbQdnpeksUGxLLo6oK9Rb5U6QQmhg48pfjS336J3tjm1mHr1zV3OBPI2kP28IQ2xLqocOb6HnvZxak9ZrTc368QG+ZthDJ6hx+lvfxgLCuH/q4UAVEFLoElIUT3oPW1Tpsqzv6bVVnny2ZM4ikKozvBjve12iHzjbavrOtNqL7YaNeqC2UDgwYjtcyy0E6CP5KgCLobM6DpSG5HVGXTgy7X2ly0F66HG40xsyHoNqpBx1YCHlYN1UBl+/05Y9SiSdvZVNfMY7jF/UzH1ze20ppvF7W5vxC1mkh9ofkoJ+egDgvi6EwVm2Dy/jIZ9XGbtu09YwWihENNS32P2//ri1oXu9yT4FpGdTRiUH74xfutrMDB6D4XLGDb3fYrhcW2NgoF8uOKFxkTycewSh+dDkwePOwRKR+sXkHslO8Y6h8pvjpXzhChDYFJx+BD2rxAPchjjxiJ9JYTc+gSnLuvF0gxaX8Sgx1loK+B6VLJV5qKvCgNM7PTYTwlED9/BxvUrea6UaUTVY4pMl1b5DdByH1waDiQZkNKutRJQqEPmO9oW7V6OnpcVMKvGmcOnfecDChWYePAecV3Uwc2T8YZ8VANul2a9zKDX7phXGMUDZP5Dh1EYDYwnwolgkxMZbPeRKQJeM9xfnl+EcgAhn4Vv4iLIqA/IJs2OlARab6RZkZCMxSDtOSeYhO8Bv2kQY9ymjFa6bSDZLEM+Z1zmmDqj+AaKgBz8tdlCEfQYyA/BDB6lkrXe40jgPo9/pJHq99Ok9wk4NiwuOCbbnhpC1d3aPLmRGLWzfZ5y//onU2LnO5p0Dp9WsB6qqbbGnb5RAgf5LNWzRgjU0wioGbFJwIGNoR/IXgBNHkSTouMgkGjwZFFE5j4Obx5k66804kRT4aPMpDw02D4eQx04PXibo1KJx8sKT8oKxAbrXFrx2XoDiZyxF4qt1qP4d1rtslFXYxLxOkG+bjgMIESMqB8NPAIAdyZvlSBKbcF0eSBI/qZR2hr0uRxgSfwgmfOEbYx4k/jUMhVT92eXqYiigC+BYjfggj+nNjCEHKK92wXndjOjOQb+wnNxTeWKQGHqEc5cacie1S+dTUA5tAYZyLZ+x3T3PEPss94VSOKE2+PIHopxySxevw8ea68jKsj/nZ5tB25Q7pQSexruRDgSEX5Q8qUTUuA3kpRklJ39AfiXFhrqcp3k0QyfXu5dPECvwJLsjFjy1KNu83J2Zyefw1kfFprxprbjWbM28IfnFKsLT1Cti/xqT9UyHXqxmxoeM2DHA+UZJDc9uozV04AKEZio2MAnkzY8gbkxKLjVKDnWKjVa5QsYzStRrEB2U6XEmxrHda5AOIled38ujMmFQ+EDf5c+lZkfAoR6qD+ctTbHNCUc+F+aSvXB66zJrWW4xj2bzCxUhZ3IUPxLIsDIf9qklJN0xqueWIZTA24NfppiaIT9goN0H9TJKnKFGkULYchc3lYBsYnxubCRXUQUcozAeK7cqLj5s3xduiQR75kSHXl0R+/YlOyxDzEl4mTUiHix8SWQurZL38McRor4uZlC9JcX4i6ibWF+NS/OK4QKzilY6NSNJDHiHEpSketEg8oySlDS0pnV+1oR6OlTiOomxetddPsH9zXz6tsq7FA9bUPIY25WTiAnJV+7VWX9PMkEdOgWkb1PWdt1hrXRcanmPMY82S1d16jyBljpDRw4FbbUy6ggKiYjYy1eH/LEGVZKFLAA28yDupw4d63CuGg60MaZKQkD89gNm/Wr1opRANYph8ZSjyg8elgetQKKTHesi3HJGn2JWhXCBunHS5dkbZsElWb2fO4EaXlJOYO7pOIS1mCFAdof05HTBv5OnlBQXKUyKL+JBysmKneLaPxiRZ2CTpmL/YuGrNrQqznTFhF8YVwtyHOKVzYzjGl0CSL5QRUYYSBCG9nH4sQz5iMwnM52eBE1bXOGqL9B7U3Kk+MadhkS1v26IVajlM26B2Ni63dZ03Qul1IcYxd8GgLVzeZ3XhuoM3whXAZqWRdHKgf65QZ5fZ+Ks0xFKssbGPsHFi6cc+QbIMVaDC/ppEccNEpIFhHCcmPwlCNxrT2lo/rYqniKWIKx8woqTR8bpIoQ7GywCEU7tSxDw0VjmDUorIG26QAa1RnPSBONWZkLcxUpQNhXIUIV5yQhI9Of6qo+CgQ5lRsZfxQtMitkMGMtFZoCTMuj0PdaR6FUcGAMcHDJRWglgZymgxejrkxgC+fPjYg/2L/kjcVIQ+uOkwF2l0MxAPBJEUx0oLwMuJNKg1NWO2aEW3dXTxdD9nUKEh29j5HmtvWCy9lMO0DSoruHrhp6ylvhMtDEoHqqsnbNWmc7ZgWT+Mqv87xiZoK9aSBDke/7yQaKfsVmlgCPHCCT3OP12FJiEnWjCqkwzIVOR5WVZhutHPNE3adFwZ0kiLskioIJvLGBKVRgNclEceZaw3IfJ2gxaNT14bSEhLHwQ83mV0+X2LciqBfhfdKaZzA/80v3yeIU/YyD8TUXZQlFdtUTjdTidd502FuXHyyjjRoIbLb9E4lSTsNHrlKcivqFSc/IqUq3SPUY4kf0LKOjVh80sElDeUSepy10EfVqYNo7ZgebctX3/O6gre0t9a32VXdN1jDTVtCEEfZTBtg0qsaNuKU/+bJn1bpaVtxNZefhan//3W2DSOI54PFhckX5ikganm/XMCOzalhKnpEoADTJMDlK7DpxA2TiZNNk7A8pQYK07K4CaTkhQOvLoayHDWLeaVG4xU8Mc0VO3+MuTGkAf+DBRWs94W+EnwJ6s61RsMXiElpiy1RTmwwZPTgRriUdwl+ksT6y7kN43N2+y81Cbqge0QeZyIMqXIBYvDMBilQBq8MFQlKeZjGfAg0jy0xXQRvIrzfF4oHfY45cmw8RV8vESRXtGKRwCajDOoC9beOWTL1py3tVectZbWUegil4evh9w09w5b2sY/pKb+jlQa07ptKo39PS/Yd9763+x4/5uw8blvTBEDfXV24K12O3WsyXq662xitFptiUtvtDe0jU1nr9EtD55Csq/R5RqA+YMgxAMcmIxgXX5k9XqZLzlSK90vcGcFpXS5KbJCjFSc/8vLjqIMLkcpUGcXLuTrrRhUj1dTMVA9EdJdSl7MtxDmHgFR6faIg/iwvJdNjConbsjDivHLiNhXJKycWJyzAHB9uF50zMa4yILYRyWhvlTPBj8dX5UlafQDfrosbyjjeRTWLuSD3BqTzMEsSV6GPQ/31Bf/bU4ilN/TCY8K4ayKVJtdjy4HDSgTvDzZUS80PBFxVcca6fr8yemO79ItB5VWOZBHpcLBBRGSK5En1Bv8DCZxyq5daXDcBH4adxCX6oqE4STj2dYxYguW9tp8nFXX81KlFxG4Wl/cstk+uvY/2Ir27ZMWj1NhxgaVCv7p8a/bY4f+3M4OHsSQy18qj41V25njTXbmRKP199TZ0GCtjYww3mx0mJ0WFcVJxpZ6uVLgS4XjxKVm5FdZuuKkfIUGlS4p5p+pQc11qsvu8gd/6GgO2PK4AG3xW+TlDaoA1qHaygOq4uCT5qQ2+hninu8bdX8pqIwMqZfKASEEFcMdApyM6RxTAnl98nNFRUOAKLhC0D11wnrVn55SEqG7yiJeJ4wFuFd9NDQxBj/KE9uWjAf/Bb98yBfHLfN4NDm5kVLAgTy1tXXSmecLmQHxl4dlqAwGMoCFWDf1KT2yr1jcGZCvLyj99JgFkrolGw8nqXAomaV6GeKEH2Pod2KEogDXIzkyxvNz5+UVoyTlyVIxwDqUFTsOm7r6C9bQOGGNjePW2DpmHXOHrHPBoDW35P+jT3Bl2tW82m5d+i9t64KP4HS/NaSUx4wNKsHPST91+Ev202Nft3ODh2Ai/Fs5afDpqX6sUgf6aVCr9ZXUoaH4VvfQ6IwTIq7+4mCgoxiOwBBFyIu42DHpJsa8dBWvQZQNMadc7HJDIudLZCsJDlKfTLFcSWTKNB3kpA2/EHKf9px48pU/QDBXNKgJJsmMCPDUAacgazEgJ7OrjIyB5HE4a/Yrkz29ksiNl1ATHPVUjCYYiTZzS3qRTiirfYim4JIx4eveVE65ajMvNygUMig55IxZp4ugHh18XBiPEFyPqm/cW5KrhuGCSguCU8MNdVIg+v2X15YoTpQqpkdpYlbXdlr24nCpg20BuCLl46RNMJ5cmTbBoNbyj6dJrHBAw0p0ccsmu2bRp2zr/E9Yc1274rPiogwqMTw+YM8f/zt78fg/2In+t/K+2T+LWcxiFv8UUI1VaSNWoivbr7ZtCz5ul3XdNa2VacRFG1RibGLYdp7+gb104j7b1/OCjcHIjl2YvFqdxSxmMYufJ/D0nsZ0ftNqW9t5o101/6N6Kqq2Ov/hpayoiEEluMQ+0P2ivXr6+3a0b6cd68NqFYaVf76M67oPaRazmMUs3j3wooeuzVfVwJjWW1fTSlvYvME2zL3FNs69w5pr5yp9pqiYQY0YGuu1Az07bH/P83ZyYK+urfaMnrKh0R6YXF7sZ3UVrXIWs5jFLEpCV19hRFtqO629YYG11S+yzobFtqztSlvZca11IMyV6sWi4gY1YgKn/KcG9+u66vnhI9Y7cspGJ4awah3WJYIJvi1nFrOYxSwuJapwWm+1Vl/TZPW1LTanfrHNa1ph8xpX2dymZVZb1eh/GFYIl8ygFoI3kbtBHdRrAMez3jI0i1nMYhYzBE0l/7mvr2nRO00rsQothZ+ZQZ3FLGYxi/+/Y+ZXX2cxi1nMYhZ5mDWos5jFLGZRIcwa1FnMYhazqBBmDeosZjGLWVQIswZ1FrOYxSwqhFmDOotZzGIWFcKsQZ3FLGYxiwph1qDOYhazmEWFMGtQZzGLWcyiQpg1qLOYxSxmUSHMGtRZzGIWs6gIzP4/Eqd5qKQDfhUAAAAASUVORK5CYII="/>
          <p:cNvSpPr>
            <a:spLocks noChangeAspect="1" noChangeArrowheads="1"/>
          </p:cNvSpPr>
          <p:nvPr/>
        </p:nvSpPr>
        <p:spPr bwMode="auto">
          <a:xfrm>
            <a:off x="155575" y="-2746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67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105739" y="-208686"/>
            <a:ext cx="12086261" cy="5865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rgbClr val="FFFFFF"/>
                </a:solidFill>
              </a:rPr>
              <a:t>Basketbal en unihockey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rgbClr val="FFFFFF"/>
                </a:solidFill>
              </a:rPr>
              <a:t>Opdracht;</a:t>
            </a:r>
            <a:endParaRPr lang="nl-NL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>
                <a:solidFill>
                  <a:srgbClr val="FFFFFF"/>
                </a:solidFill>
              </a:rPr>
              <a:t>P</a:t>
            </a:r>
            <a:r>
              <a:rPr lang="nl-NL" sz="4400" dirty="0" smtClean="0">
                <a:solidFill>
                  <a:srgbClr val="FFFFFF"/>
                </a:solidFill>
              </a:rPr>
              <a:t>as het spelletje zodanig aan of bedenk speelregels waardoor de speluitdaging </a:t>
            </a:r>
            <a:r>
              <a:rPr lang="nl-NL" sz="4400" i="1" dirty="0" smtClean="0">
                <a:solidFill>
                  <a:srgbClr val="FFFFFF"/>
                </a:solidFill>
              </a:rPr>
              <a:t>‘’Balbezit behouden en overspelen’’ </a:t>
            </a:r>
            <a:r>
              <a:rPr lang="nl-NL" sz="4400" dirty="0" smtClean="0">
                <a:solidFill>
                  <a:srgbClr val="FFFFFF"/>
                </a:solidFill>
              </a:rPr>
              <a:t>naar voren komt 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5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105739" y="-208686"/>
            <a:ext cx="12086261" cy="5865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rgbClr val="FFFFFF"/>
                </a:solidFill>
              </a:rPr>
              <a:t>Terugkoppeling Basketbal en unihockey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rgbClr val="FFFFFF"/>
                </a:solidFill>
              </a:rPr>
              <a:t>Bespreken </a:t>
            </a:r>
            <a:r>
              <a:rPr lang="nl-NL" dirty="0" smtClean="0">
                <a:solidFill>
                  <a:srgbClr val="FFFFFF"/>
                </a:solidFill>
              </a:rPr>
              <a:t>aanpassingen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8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4601" y="0"/>
            <a:ext cx="10491355" cy="858753"/>
          </a:xfrm>
        </p:spPr>
        <p:txBody>
          <a:bodyPr>
            <a:noAutofit/>
          </a:bodyPr>
          <a:lstStyle/>
          <a:p>
            <a:r>
              <a:rPr lang="nl-NL" sz="2400" dirty="0" smtClean="0"/>
              <a:t>Speluitdagingen, succescriteria en spelprincipes doelspelen</a:t>
            </a:r>
            <a:endParaRPr lang="nl-NL" sz="2400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4601" y="707508"/>
            <a:ext cx="8891270" cy="6119495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123986" y="1193370"/>
            <a:ext cx="10841489" cy="2588218"/>
          </a:xfrm>
          <a:prstGeom prst="ellipse">
            <a:avLst/>
          </a:prstGeom>
          <a:noFill/>
          <a:ln w="762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105739" y="-208686"/>
            <a:ext cx="12086261" cy="2424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Spelen! 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Spacebal(handbal)    &amp;         Poortjesbal (unihockey)</a:t>
            </a:r>
            <a:endParaRPr kumimoji="0" lang="nl-NL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" name="Afbeelding 9"/>
          <p:cNvPicPr/>
          <p:nvPr/>
        </p:nvPicPr>
        <p:blipFill rotWithShape="1">
          <a:blip r:embed="rId2"/>
          <a:srcRect l="16810" t="21318" r="19840" b="10022"/>
          <a:stretch/>
        </p:blipFill>
        <p:spPr bwMode="auto">
          <a:xfrm>
            <a:off x="371959" y="1003602"/>
            <a:ext cx="5470902" cy="5133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al 11"/>
          <p:cNvSpPr/>
          <p:nvPr/>
        </p:nvSpPr>
        <p:spPr>
          <a:xfrm>
            <a:off x="214227" y="622420"/>
            <a:ext cx="1813302" cy="3714619"/>
          </a:xfrm>
          <a:prstGeom prst="ellipse">
            <a:avLst/>
          </a:prstGeom>
          <a:noFill/>
          <a:ln w="762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Afbeelding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87" y="1003602"/>
            <a:ext cx="4246537" cy="52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50971" y="2625601"/>
            <a:ext cx="12086261" cy="3015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 smtClean="0">
                <a:solidFill>
                  <a:srgbClr val="FFFFFF"/>
                </a:solidFill>
              </a:rPr>
              <a:t>Tijdens het spelen nadenken over hoe we het spel </a:t>
            </a:r>
            <a:r>
              <a:rPr lang="nl-NL" sz="4000" dirty="0" smtClean="0">
                <a:solidFill>
                  <a:srgbClr val="FFFFFF"/>
                </a:solidFill>
              </a:rPr>
              <a:t>met aanpassingen </a:t>
            </a:r>
            <a:r>
              <a:rPr lang="nl-NL" sz="4000" dirty="0" smtClean="0">
                <a:solidFill>
                  <a:srgbClr val="FFFFFF"/>
                </a:solidFill>
              </a:rPr>
              <a:t>/speelregels </a:t>
            </a:r>
            <a:r>
              <a:rPr lang="nl-NL" sz="4000" dirty="0" smtClean="0">
                <a:solidFill>
                  <a:srgbClr val="FFFFFF"/>
                </a:solidFill>
              </a:rPr>
              <a:t>uitdagender/complexer </a:t>
            </a:r>
            <a:r>
              <a:rPr lang="nl-NL" sz="4000" dirty="0" smtClean="0">
                <a:solidFill>
                  <a:srgbClr val="FFFFFF"/>
                </a:solidFill>
              </a:rPr>
              <a:t>kunnen maken?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rgbClr val="FFFFFF"/>
                </a:solidFill>
              </a:rPr>
              <a:t>Ideeën? Noteer ze alvast op het whiteboard</a:t>
            </a:r>
            <a:endParaRPr kumimoji="0" lang="nl-NL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83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387927" y="0"/>
            <a:ext cx="11452777" cy="4045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Robbin</a:t>
            </a:r>
            <a:r>
              <a:rPr kumimoji="0" lang="nl-NL" sz="5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Beukhof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5400" b="1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aseline="0" dirty="0" smtClean="0">
                <a:solidFill>
                  <a:srgbClr val="FFFFFF"/>
                </a:solidFill>
              </a:rPr>
              <a:t>Opleidingsdocent</a:t>
            </a:r>
            <a:r>
              <a:rPr lang="nl-NL" sz="2400" dirty="0" smtClean="0">
                <a:solidFill>
                  <a:srgbClr val="FFFFFF"/>
                </a:solidFill>
              </a:rPr>
              <a:t> FSH ALO Eindhoven (o.a. speldocent)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Docent</a:t>
            </a:r>
            <a:r>
              <a:rPr kumimoji="0" lang="nl-NL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LO Rembrandt College Veenendaal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aseline="0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ALO Nijmegen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 smtClean="0">
                <a:solidFill>
                  <a:srgbClr val="FFFFFF"/>
                </a:solidFill>
              </a:rPr>
              <a:t>Master Sport- &amp; Bewegingsonderwijs FSH Eindhoven</a:t>
            </a:r>
            <a:endParaRPr kumimoji="0" lang="nl-NL" sz="2400" b="1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08229" y="4230061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6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105739" y="2021167"/>
            <a:ext cx="12086261" cy="2424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AutoShape 2" descr="data:image/png;base64,iVBORw0KGgoAAAANSUhEUgAAANEAAAFwCAYAAAAmDZ4QAAAAAXNSR0IArs4c6QAAAARnQU1BAACxjwv8YQUAAAAJcEhZcwAADsMAAA7DAcdvqGQAAP+lSURBVHhe7P0FnB3Zea8L59773XO+++UkX+iEHduxYzsxz3jIHubRiJnVUrekZmZmZmZGNTMzMzOpmZnUgn7u2q2WZgxJZMv2GPYzvx7tXbtqUa3/+76ratWqP0GKFCm/Mn8i4eDzM7O1u8zq9qT4d+lgixQpf7z8UiJa35mldTyejDYdEppkSW/TpHksmrWdqYM9/rjYe/CAh4/2Dr5J+WPlmUW0tjNDcrMilln/jGXmP2OV/eX9fy2y/pE7jXKsbI0f7CnhPqtDRWQkRhAeGERQWhUlE5vsHvz6eR7O1FOWVkrVxAyTLfEE3Smi/t7Bj/8tj9jozyXRP5OyqV+U+m+Shyw0tzAwty4+/Xc8YnttR/xfyh8izySi3YdblPW7YJrxd9jm/ht2ud94+if5bpr+txT12u3v95hVOr1f5O9F0n/yT9/iX37wIv920Y2EsgwS4xO509JBc048d1ILKA38gG/85Q95xcYOo1fF/v/jO7zpXEHj2rLopBFEhkQT373G5v0xuouSiMospzA/hcT8BgbGsgm8+jf8n3/yt3xTLpL86VUWR3PJ8BfirRxleu8Rm5OllCZ44u6TTErXPCv3F+ivTCA2rYCykjRSU2uoaiwkKy2DgtF1HhzU4DH32ZjupbW2nOKqdgZnNp4KZmu2hQwXWzyjcmmZ32ZXGJGuxlqqGwaYvyfxTjusDLTQ0NxAdWkVNU0jLG9O01NdRW1rH5P3JbssMdFVR011BWV1nQzObvHUr91fZqK7kdoyYWDaR5nf/lkJSsrWQ1NVNdWVzfQvbUtF+gXxTCKaW+8hoOIjrLO/8lMCevIn8UrBlYeYWes+OGKV7qA3+bc/e5n3YquIN/0uX/qrd5BX+gF/92d/x1/rWaD10p/zV1+9ipXZj/irL7/EK6bGaHznf/Inf/pvvKDiS1iGI/of/gtf+cG3+dYNe4JKfbD65M/5k2+e4dSlF/nm19/iqpstGue+yp//j7/m7z+yI7AsEMPLL/P9r/0rX35JDrWibrqyrnPh7A/51j//A39xyBSH+jy8z/4Z/5+/f51Pj/8r//IXb/DmraO8942/4cvK6TRKOvdTNplsLSI9PpaIQH+Cs+sZ2ZR08z3WRipIcLLEyS+Jyolp+vOiCQ4LJ1R43tiWcVamG0kNDicuLZ4QZw9iqrvoqovFzzeYqLAI4iunWJtpIs3LBLuQCIK8A4lMa2buiYq2hqjPTyYhLowAz0hy26bYFpsfbq2wunWPB3v3mG/OJikunrhQXzyT2pnflcroi+CZRDS6WC3E8k3hdb7+cwKS/Nnk/Csexa9yd7H24Ig1eoLf5pv//3/k305c5fib3+VrF5xICDvO97/8Df7VzAGT977M134oj6Plj/jrL7/Doehk4lX+kT/5D3Xs+pup1v8hf/uCDkbp9ii9/R0+UlZH98zf8Sevq2HkfY2jf/8l/t0kjWCHT/neX73L5YK7tKUf4et/fwrlZDtMXvwS/3grkqqRThqW5uiPfp1//Jsf8JJvFL5X/pm//+oxbqu9xrf/5hu8oK2Jxpt/zp++4kjUxkEV9nnIzvb9xxZ+IIOY9ByaFp708k16YmPJ75B07kFy3JLFb8KPLRfjE15KV00MzllD3Lu/xlhNOEEFtZQLQRSL9B+O1ZIemEfzSDMFSbFUrIvUWvJJj82j94kOHu0gshbs0BMdQ0pxP2I3tjryKeubFlsF2wfeZy4Xt6BKxjb++8BSyq+fZxLR3aUaHPO//V+I6Gu4F70sxFZzcMSBiP7if/OPbxzlk7d+yNdOmODl+AHf/tK/8TULJ0zf/2kRfRKZSIzi3/Mn31PHqr6AcLm/4v/40k946+Tr/Mf/+nteeP0wZ977B/6vT4yxCr7JyX/+Kj+wTifY5mO+8xfvcbO4lTSbN/jaX3yLN86+zSt/J0LDN21IG6yhKd0GvZP/yp//7+/zgmco3pf/hX/51kWMjN/h2//wPX5iaYT+O3/Jn73pQdIv6ocPJqlLiSShpAuJTh6zQntUJFlNd1nbbCbOJZjo5EzyMoOwdcqgtSkJ7/hGppbGaEn3I7CgghwvZ0JzC8iMCibIN4ny7mYxHrxDzcYei3W5pCcU0v8zzmR3vJT4sAyqRyaZaKshw90c+4BoUprG2dzfd4am5FDCau6y+dOxqJTfEs8koqXNESJqTmOZ9aVfKCLJxYaw6hMsbAwcHPE4nPv6n73EWxFNFAS9zlf+55d57Y0v87d/9Q3+zdwWvTe+xNd+cCCif3mHT6PFOEdVeKKvyaErxj5hV/+MP/m/v8G3j51HRtEARzcR7n0oxj8fGWEZKMcJIaLv22QT6fox//4Xr3M0qpwEmx/xD//jf/PX717hytnraDlZY3/7B7z48nd5/ft/yv/xZ9/nRY9QvISIvvTNC+gbvr0voh+bG6L37l/zF2/a4VY/QkfzjDADT1hmpD6ThOwm7kpcwVOWaQ0XYVbHLLv3W4m19yMyvYjq2lrq2u8yP1lFjHMYScWlFJXW0DXcTJaHCDlzKqiuEMLuvMv4YAPFqfFUrz/6xSJa7qMqI4mczjnuCd8z215FqqsJNv5RpDRPsfNojfGaDO5ktzAjdUJfGM8kogeP7tEwGrYvop8dF1mL8ZBkTCT5/eGjJwOKFTq8X+BvRdJ/8q8/5D9+/B3+6T11nL1ucv5Hf8X/OnKWYz/4U/7iq1ew0P86f/L/fJ83EuoZzrjIa1/+F/7xrAU2PhrIf/xdXjp9imNOqeQ0h2D30f/Jn7ykhr7ned77//0Z/6RbTFmTDWqv/RV//q4aelHWKJ3/Ma+9eZLjt1zxqU8nTO5f+ae/eoF35Y7x4aHv8i1rN2yO/C/+9G8Po6L2Q/7xf36J/9BVR/mV/8n/89WjnL1wkWOXwsnZv9gnBFQdjo2+sP5+sWTU9TApOvxjthlO98cnMITEhgZKoqKITc4gJzufmrEVdpYaibcwwsTShcC8LqaWx+nIDiE0Pp3cglJqB1bYuFtDTlwEZWuPmK9KJzEyh56D5PeWeykJs0TXwp2ghDxq++f3Q7j7M30ML2yKUdk24+Vh2OsZ4xCeQk5JNzPSMdEXwjOJSML2/eX9K3RuRT/COP2vMc/8R8wy/n7/e2m/08/ceN1luSdDDHi98HJ2wDE8k5TOBXZEWDRcHU1EWjY5mVFEJ5bvhz0hEalkjYnBwr1+WjKC8Yyuo355geWWcML9vXHJaKd7vIOW/HB8M+po6iklLzKSuPpZ1vZmmKwJIzg6k5LJVWaHcsn2csM1tpjcsSUWRwrJDQ0jtLCZjs4s0to7aSuMIjK2kLq6dOIjEkhprKc2K5LoKCd0Lv2Eb5yJpWrfHqwz1dtIVVkVNbXVVHWMML/19PoZ9+Z6aa4tp7p/jhXRuVtrKikvKaNxdJaF0WbqG1rp7GyiIi+J6Jxu5paGaKkoobS8mqahZbY3F5gcGWTm/h47s2OMDk2w8iT59TE6G0R6VXXUiL92UZftz7IWbDHTWUtldS211TXUNo6wKNKR8tvnmUUk4eGjXUYWKqkdDiC/20L8G7j//f5DyXWjPwRaiIk0QTl5/Bfe03p27jHdlExUYjpZ6UnEBnrhnTMktkr5Q+SXEtHnuf/0ntAfEMKbTi+McnfrecOihyKcGxZjqyYaGxppaetjYlM6aPlD5VcWkRQpUh4jFZEUKc+JVERSpDwnzyiiVaayAjE/ZYxRsCHqSjKcdiyl+ZcdFm33UKrmTOTgyhc8yN5js6+cNP0wcsfbKMy1xKb9D+XiyBfFCoP1Iajq1jF9sOU/Y7M5kODMOIoa4vDIiiLjuR8CmKOlJAILiwwK80PRt+nan93x2+IZRTRLl5cNOm/7kXq3m472HCL0DDGyz6LpYA/29j6bPPmf8XCdhc4hMch+8HjfX3jMz2yT7CP+PuPx95/adMBP7/ezHBx38G298Q5eH5sQ0ldKZMhZLpRvHvzyi9L+7Lgn6fw8P7Ndktfn8pOw//0XHPpTaR98+oxffMwTfu63n8nzMf9dGv/Fj5/js/rsstRhz8WERmae2p77bK6M0dG9/HhK0j6/IF+xYSlfGx1PE6JGJxmenWD2iUV9mv7nkGz7RcX7qY33WF0Yp69/hvm5MXoGfnYi8W+WZxeRnwf2F3J5MsWUJjtu2xnjMTTOdKo+mprHeEPVA9/a2f2JkpL7GHeT1bAoa2RS1GitWg/5lHTilH1IGp1hvMkLy+M30dK5jmbpCKtTuYTK/IQ3ZA0xq55+7KkedZLjq8etI5eQszLDtX2L7eFQzG1vcfGYMqpe+XRtlJGgrYncD2RQ1D3HGbskKsvskY2toH/tAbvTMagoJVOTb4fSKRX0dK9xK6WZ0eZ0gk7ZEDlQQVykLPINs2w1euOg+QlvaphhkDzG8lwG3g5H+M5lF/xLs8m2ER7r6iE+cg4h4+6TM79Ef5IiVw2UkD0cQFLfKE05mpxX0EJf5TSX4ttY2uqmJEqBE5cU0Va/inLeJGsbLWQEHOO7l0zRi6uiqtgTW5H362o2WOfNsjoZg53DWb5zyQStC5dQic6k5XOef/duBC5XVTC4fYprCQ2MPdhlpc0LixO30NG6hnrxEEvTRSQq/ITzGqc5pGiHnmEatU+v3Q9Q56vEp2/c5raiaDsHb1IX5xn18MQvopohscdStj52JanEOKhifPPHfGhojNwVX6Lbuij3e52/OqWFSlwXM/v9eZWhhgh0zesZH8sh9vZrnNE8z6e37TCyKaF9qZY4TxWuXJFD/q1v8rJ2KFktcXjlJFAwN85ojDpK2id5S82fyM5VltoskDGU4dULRhjLXUWjsIuFgwucD9YayHcSZTO6gbbyKa6G5VBZGYuNdSZFBWEY2v2ueiI/d2zPZtB6sIWlaDSirFB31sXKVxfH6jaakuQ5HRQhGkWywyN2GlR53y2RuukeKm7Io52WTeAnaqKTZOJzyAC7ogaa8/1xumSJb2U05me+x/HkbsbXdw8s0hbLkwN0NdeQaawnOkEytfemGR7por3Bk8tKroTneuHyngwy+nnU3xVe5aQGNvG+aBzxJ7lzgr78a3zkV8nYwl36WrpoyfPH9owZXnl5BJ2xJWqgkjvxClyPjSHa+wKKOa00ldij4W+PZ5YLqtpH+ShkiNnpYORNtdGKKKdlYo7lpzc2a4j/SAmd0FIaOme522DEh9ZBpLUNc3ekh/aeHloK1XnbJJaygWFG64Kw91DBtCARb6u3+Y5jPT1NwVi7XEe7SOSdb8KtIB9CM824rHGB87EDjPZ7cP62Iz5Vywd5tpB+Wh2D4GLqO5PwO6mGfVEefp8aYJtfT3NxIM4XzPCuisPm3Hc4k9FJT2McTk7XUWt54joaSNK4xbmzqdQPi5BWSwtTvzuEqFlj5ZxNp9hjLvoM8skiLcW3OGzlSkb/KA1B5zmVUERNzk1edEilbmJL+CAJ87TlmfPhqVwGuv0wO/t9LuT101MXhbPfRY4qe2N/I4zsgT4qTY9wUcuNlDIn0YdccA43xMDbFN/6Nprjb3AqKp28Oxf4oZIJTuUDjFQb8s6NGCrmHluAvYcbwuj20Zmsj8LL2rgNdlCaZMOFC/7ERJpy+Gq1MG2/PX4pEdmdy6LjYAt9nqiH6HBd5TJyCuc5ZulLuMFrvGrlITzNwX2WRyUEnHEiNdWM0+cjKWytIeusEk4R2lz42m2uuLjhZHANnaPHUY9Ow++0HsGfTVrj0b0Oaly1ULipyY0jcqio3iGnNxZzIw10TM/wpowRQfneqF3zwDN/VRwxR/UZFSwzaynwkUM1IwXfs3o4tw8xUuOB9XkVruupofi6IbZZBQSftidmqJrkZDlOuzhieeU1XrcKIUD/EGettDEKscEi3BSnfklpNoT3ckTpugaqgW2M3X90IPRtFuuD8bgqj7KwiEXxx3kzqvmzk7gzRHnMCd5NOgj897rJSJbnE3d/wiJuo9K5zV6VGUoX3+Ydq2BCDN7jU2tLHEXH0g5zJmxCclAqt867iPHD/H4SrIm4/7tXOK7hgI2bNuZvvsJ1FxPOfUWRK06uOBrfQPfTI6jFpON/UpdAiQdbLSY8/AqyVU/cWT3+JhYomA/vf9tK1sEo3AozWWdcvQqRVHk++jIqqUG4ntbFOqtnv05rhRc5HFdIY6karwbVfm5C7gIdhbYcvZJLX308XqcNCJX0+ZUCYiLe4C8+EIZJp2v/eaz7pcaY+TuRILyvUbIdOurnhUGU4Zy5B+GGr/KKYxjJUdc4HSMiH4nDX/Thk48iKBp/4v0FG42ku15BOWdWpDlLdbI912RCSIi15vTNOp6Ym98Gzy4iHyfMDsdRsbHC8lI35bYG6DtEExZigJG1IQGdgwz19tA7tYiIog7YYjTkPJcO/zuvhjcxvtRGzuGbGMc4o/qmK2H1PQwOiL/BUQbKk/D+xJDQp354l7kMb2wvG+HbUUKinCK61zRRNLJE16qMriZDPrypi2eeBzeveYmwQHKKxyg+roRFtvBmw8Iq3jjG92QS6RytJf2SLPrZ5VQkmaL6ghE22XkEnDYR5RbhYMJVDlk54aFzHtP6AQZEPQbGppltdkI7yBDHPkl5VpmbHGawS3iNT83xSLkrhtIStpkfH2Cwo4BY7Y9Q1HmP7+jGUDy+yMryDBPdnTQVqPOWRTZdi8us9N7B2+c2Wml3RKeWRblrh/vl9phrX8e2aXA/7/7xORZqhUcKtid0TJJHAtdPOeGeeSCijTvYvWuCY3wDXUOirD19DLb6ovcTewKruxkYlLTrKEM1qfh+pE+IRDdzwvMGXeL6UxE1k6qlwOUr2bQtjdFobIC5j/BEBkJI9olUL7STc+JdzrqF4nbMEKfMLtELRDJZ5zi0LyINXndIoWVx9+BBxQXa8y355HwWPdUJ+HxqSqTERU1nEhRzhJeEEbC+kUTt0jL9fiI8N3fgTqkrugk26OrewsTNjqjux32ob2aZiZzLHIrOoVPyaMqkGx+8G/5URHv3hqmKvcJbBvFULm2wvTVMSaINly4F/S6LaInROEdUX1NBzVcLednTfKCXQvH8fe7fb6fc45xwz7eRPamMun8xXZ8f1Q3bc+sV4R3q59l40EO+iPG9O3tpSjFE81M51LSvcUMhhbxaEYpdsyPuqYj2eDibh7+jLMeuX+X2y+9z3SqT1BxXDHQvcv76B/zwqAkJtWHoq4cSWizp0pNUiTGVW8kQC49qiDz/Y07FtLF6f5G+NBH/31RF/fibnPzQiRAhngjryyjGp5MYocRxIxGGJmmhpnaBCzLaqBvFktsUilOcPX4jIukHxUSqKaJ6+l3eM/Egvv/gce89EUrYnuGUuvBm7zsR1thOcbw8R+XU0L59lHOhdYyutZHmJ8OhszdRVzzNjZQ+ZmbKiYnVQLdV+LP7d2mPvsVNtSuiI2igbptBaYMXZvE+xE1KMslA85Y/wYWLki8izw2mq2wxOnITDW3RFqdE+Hh3nK5M0aaH5FDXuYrMzURy6suJumpLrEQ3i2XExqqi1fgknOsgz+wU3/vaBS5fPyvCYWtCh++z2+2Bpuktzh+VR/6VH3I5MYkwWXt8C/pEwCaSKZLnUmY9o3ezCFE+iUx0PWP7LnmZnnJ3rigVMdCUQbiMI4kSEYlzGJZogEleNrEuily4eoNbb32Pt4wSKWrwxyIxkPjuOurcz3BWV4XbYqyrHdtAa6kWsinF9Equ98wEceF8IlVTko61x85IEJZHXuAlFRsU1S1xD88gM9sHdc1YkhOsOSlb87sYzu2xd/8e2+ubbGyts7a2yurOw6ePI+/d22B9fY3VlTXWtnZ/7hHrnY1dRPQjeMSD7XvsDyf2ttmU7L8u0lrbYffhQ+4/+e0pYtv9TdZW11hfW2dr9xGPHu2ys73KimTbxg4PHor0d4SYH+wnykORxu4DSai1x6OtDXYePi7lnshPksa6OG5DlPH+owfc391k8544dneHLZHGw4fi3/UVkbao4/o290Tau6LejydHi3xFHddWVlnb/XwdRTpb4hjJb+sPHlvlh6LMkrzWVkQ7Pb4SuXd/gxVR3/X19YPnfiR12xHlk3wWPBDtIWkLSZtsijwf7nLv/pN2eyDqvCvq9fnGEedD0gaS8q5scW9/v8+16eqOKP/n2nRPlHM/vydp1OFjasRl7QbmVldZ3xH77W/fZXtnQ9RznY2NdbYfiPZ52qaSZHbEtoeiPcW52BL5S9pt/zjR3qLM26K+jx6KvCT57m9+8LgN9x7y4Mm5lPyJ/R7u1/H+flvu3ZO0uSj7svhtW2wT+ew8EGntZyrSFdueFH1Pcp5E+25si3O6vsGWaJv7ov3W5yoI99DgqEmziBt+ezyjiKT84dFNSmi4GHuN/4zR+31lhalsI5TlNHEe2NkX/G8LqYj+iPnP7lv9fiLqIjzgA4mXPNjy20IqIilSnhOpiKRIeU6kIpIi5Tn5FUS0w+rQKKO9SzyZbfbz7LDc0cfw7Prn5lH9PI+2F5lq6Wf88aUlwSazY11U1i/8fj0FurfEZMMoU2sHy2t9IUiuTM5yt26c+Wd9THxrgsHJAYY/P0dmb5Lm+j56x/+rM/fL8oidqTFGu8dZONgiuWq72tlJV/fkb/Vy9G+CX0FE87SaOWJ1PY+egy0/zyjFx5QwS+v9Lxvo3lAOgW8r4zr5ZELXHO0V8dh49v8XAv1dpILQF2wIrpk/mDf4C9gThmWph/rZxxeSfyPMp+D6724kLz3j9bZeD7R9NbDo32KjZ4zJ0S0e0EiwRyrJ1b/O25UPmPR3wkLGn4KDLZJL9FOxscTfqePJGlGfZ2eqmZ6V9S/QKD07zy6ijSF6atNIyI/A86QSBlqN3H04Qmt9JneiSqntm+OzdQ/HqZS/yg0dd4KLUkmsGmH23h73l+rJicumID+NnLEl1ocLiPhEC++n62hvszg9IqzTBAtTrZTH5FOYcoek+npa5z7fMYRlG6ygpCCWkIJO+hYllvc+a225ZBXcIaJkmOntR9ybqyG/uoDopCLK8gppXDmwro/WmZ2qp2Ba8n2HufFBGiu7GewoJj06may6Glo37vNgppPOgmiSS7K4k95K++Da5zzkHg9GS8krzSEt3RK9fzcntHWVe3t9NKVkU5iTSt7U5sE9FMFmEyk+H/JlsxRKq9voLB9iVtRj++4w/fUTwtjcZ7Ojn6HWOWam2qgW+Qbnt9K5vxbWIza7i8griCessI/Rtc93rR0hgGxSi3NICtRF47veZG4+4P5qKw3xiaQXppFSP/vYKC337y/SEppfRcWAaPPRQIyDTXEerKTwqiyXzsVQOj1AR+ddRiX3dTdaKC7LITW6ipa5TVHCZWbyCynJiyOmcZSlJ/bg4QozQ1kkZxaSn9bHpBDN9nQ9lfEppOdmkF47SnuiLw5nrmJanE58RgutA4vMj44xMjy/X7Z7faUUiPqFivpNLQxSZfUSH9j6EiuEvXu/n5a0HIqyU8ib3uDhgwUmqjMoLownOq+G0pK7LHyBans2ET2co7PQiOsaSijZ3ebCtz5GRTeT1DpnlKxM0Vcx4Kp2FKkjT+zwFDWWr/KTT85x00mHG+oqGFePMDOShLOBKz5217mkHURucxERh3XwfSqiYXLDzTlzJYjSkBu8/z/OIa+jhJyKAqqutcK/PebRfC7RHjIo22tyXV8H9cw2BofjCbCVQc3VEFldY8xr+mhP/ph/PnWBDxRtsVc/wsc+dcxK+uTDCRoy1Dis1cLao25So9Q4pZdBTVEQDlpGGGopoBNTRW2KMjfe+VvesDJD5YYysm7J1DxxkZvC+zhe4YKZOfoa7/LuP2jj3XqX1ggz9G6a4Wojx3WjO1SvHTz2sVpFvO0b/ItWAB4u9ljKaBO8MU2P/Q2OvOpE1r1+8q2t0L7tjFecJpo2quJ4HZQS6+kZTifKWQYVZ13kdHTRLerhYC4m9+eTsTW8yBU7C3Qv/5j3/sON1PE2ysxVUJVRx9BJjmOGbjjVN9KSqYqqiTJyNvrI+mZR1hyMbYQ5Th35ZFw7zfsf+5LR7cPVs064C8OYmWaArI09FopaXLQvprPdGYVDtzB00EItsYGxfZv0kN2JNHxOf8inVn54mhZSe7eaLC1l1BR1MDDVRT+4hqoKB/Q+/TveMDVAQV4bRR9/HOWtsbFKp26+iAQ3UT/RV2T1DbDMFELXepV3NM2xbuyh1c8I/Vvmok1vIWd+h4qhXPxP/TUv3b6MrKk1Std1cRz6dYafvxzPJqLFHDyCbnG5SPJlhGJTezxOXuO8swKfWBXS1GTKlVfk0fQc4vHMrHEqbp1DK6X5cQxcc4VXxEnrmu+jS1iUO+mis76hill+CcGH9fCbfiKiUQpj7bl+K5ScAF0uni8UucFagAtWN33J2d/nPnOJ10SnV0I3s5HOoHf4kaMN5rqHOO7ggldWFfVeL/FNp2jSIs7wulshkulnm0POvHvszsGDhA9Yb7lD4HVbolpKiTFTwGhik+2hauH50gnVMcJEJQDfECs0dO1IlwhvwBiZIHvCJAWSpNCsznvu0RTux6vJ2L9qTXhuCKYvKKMSm09erjt233oblcZFUWLB/RHK85V5P3lWmN1KohKUuJWZR5X9D/jrT5xwywjHJ9uEq3q3UDW9gVJ6Mx1hn/KmkxG6+ie5aGuGXVYt7b4v8027YMr2G/YBM0VXedmvlhnJ19EgTF+2IyrHFpmfhFIi2cY6/QWmnHrhCJd1PuREfBvNCcrctLmGbKArrtGic84O0K7pjpf9gIgFitG+4UOgtRyfGBqgFFBIc60qH/+bMUFxbigEO2Ad2kj3k1Mm8TpTxcRfNMQmqlK07wpjmbZc/yDls8nKwtdMp5igpqBLmKSvT3iin6TO1VP2+PlmkpJwm3PGOphn1tPh/xO+4+iNl+05jCsbmVzJxuO7ciiE55Jb4IPz99/lZmoGnldOoSF5LudhD/mxJzie/9lo67fNs4loNgMX/xtcqdz/QoO9Nz7vHOKw23UO2SSRnelPsnMSxfULB89xCBHJXUEzpZX92V4tt3jFM5QofTWMNe2w8jNE+UVdrPJKCfnYiNDFJ774sYhk5YKJjrblvGqHOEUPGPdzxkY58CCe3qLX/TQXlBTRjM6kKNEZj7I0AuTe5LSFA7ZRd0RIITpHST31Cec4ntHK8sP7LHU48uGhFNqerBu33iqOPcYL6p6YKcdQO1BIovwtNF1cMb2ugJJSBP7OIbjrx1At2b/VBNlgV6Lu7h/Nbs1t3vGOpXR/1nkxAT+xJyNJWPjv66AZlERiYiip/u7CO288jut3ByhMl+PVOMkMtDmaCow58vZljL30UIoNRfWNQygH+2DnoY2KCIUVonMoTHDGW1I3pQ+4YGiMaVQKBclOuBQ3M7rvEXeZzDnLj0IaHxuruUTcXnUgMseNS+/GUifZJvYZL7fgxD+9ztGL73MxqpDsaDfCCtLJyHTGKtoS76U+Wm474Gw1uC8iHTlv3DWO8K6tHgru8eRkBpBsn0ftzA4r08m4m5uhq5VH68qTCyl7bE0WkGQmIoAIUxz87Dn/UfrnxswrjAZ74Xgz4PE5FGMxgyQ9ZM864h+QSJDTNa5qamIQnUZhsjNuxWVkOBxCpbyBielgtP5dDVW/RO4khZEe5EZsaR5hHxsSKGnK9Tayos5ztuTxdOAvgmcT0e4w5WmanDOxxy3aGMUfHEHhrAOOeUbIe4QRGx9BaGk5zatPrgpNUK7zH/zguCym4W6YmsiinFdMouoVzrsHE2EvKv0vChiXFOF/8VOu5d89GE8Nkx1mytlz3oQFGXLoWqM4qQ+462qJkYwnWfv7PGSpzgN3SxkME2KJ9E8mtbaHjlwzbG1UsEpNIc43hezuUTqTD/NGTC1zD3ZZbDHnldfjaNp/q4OEVYYLbvCt777J2ewZttqisZMVHiDaB48P3+X49WA8bD2xVg4Q3UrQqMlZbxuCHj85AEvJWNrcRt4vGD/3kxz6cxX8SnOJNTbByjSEhNRwQkJbGdg5yE+ExN0FqhyStyS2f531ZkdkvvslfhgwxtxdL2R+9G/8wEKEpX2JhFpfQjc2ivCgFFJKu2gvscfF+hZmyYnE+CaT0Tp5MDdMjA1H/VEyVEEvMghP7Q/44J/tiR5sI1dFGR1TN/yiTJCzsxRCTSTL4wIaQQEECeOTktzIwFAIeqZXuZrTRnuAKfJyrqS0RaAs64Oflweu8dqoB9whNSmYoPouJsaySfQIJTbgCoc/8CJDRBASET1YriM/1AVnX2s0Tl/HtKCYOBlldO288At2wyNXjHd8PLG64ESapNhd9qjGKHP2YzEes08SY9AAfKxlMUlKINovmfTmYXrybyKjbIlnSTax2oaiTYP32zQ0ooX2nmKCXpfHSTI5d02MNUOOcTyzU7RdHnE9v30xPZuIJCw0CiGJECXUC29Tf9Iql1ldriAhUnz3dcAhPpWS6ScjzXUmykPxcXDFI1S4/4QGejcesjmfgU9AEIFONvh45VE9N057ZQD+1eMHHmyF4Y5KMVAXoUx7OYlZM0JCj1htrKYiu2n/acvHrDJVKuLvEG88rLzxy+sR4cwcIxnOOIYG4WPhS0j9MGN9QlA9U2w9esj2bBWR0WK/p5d/99idrKYkJID9pyiE8Fvrw3Fy8SDQxoWIwi5aapuoKWhj3/nMFJPWXEP703N0XwgvSoQ4/rh7OuBrnUvjoshnWYSr1l4EiLDHwbaAxrUnlxb2eDhTR0mYMBA9a9zb6KWsMoIESeK73eSX3yG6U+JetlmoCRGdzx1XW9GZ01pF/itM5XvgEuqPl7k3AeUDzD+phuQRjUo/YdyC9lebDXKvY/CRKNtkHmmWdriLzu2YNrgfEdwfySQ+0A479yD8g0TZlvqpyY0nuHyGpbUqklMSKeoOR/6WM05pE9wfjccrKJDQQGusM6rpGy4kzcEDPx9HXBpHWDqo2sOVBtGOphh7RxMaMiTOxRbLPWkkWImxVZCoR3Y3nS3t1GYcXIlbqKOwu4C0OxXUVQ0KL7rOVKEXbqHinFqI+pX0M7PeQpFvDNGNsyyLMXCynTeBwY44OkiWaR6nLbaAhnXRCPdm6O9II71vmL7uTCI6f5sPQTzm2UUk5Y+AWXqjb/DuTVuCup48dyTlv0MqIimf8WCM7jTJC8g6+eN8C++vhlREUqQ8J1IRSZHynEhFJEXKc/KMIlpntjgaZzk7bCKtMNBR5rpvLd2/wWlg/zkb3I2MJu5OLYMHW56fB6zUFZDmnET1k4tpf7CMUpqegE98D1OlmSQFFtB28MuvzgZT3Xcws21+fNP3P+Ue08lxRPvk0nKw5XnZW+6gMtWWyIkv7sQ9o4gkK6Baov6aK1FdNZSXxuCmboyFR/H++mT/OR0UaSVR1P/rXJFyiTZ1LfSM7xzcTPx18JC5RB9sjpkT+4fxrPR/QQvBtoZcNiijJ8QBMznvg5kgz8MSPSXG/PjDnKdTs/4zdkcH6O8cY2GlAI+ceOIHn059+NWYKyHW9gPUf2p1nN8uzyyiTl8PHC7k0Xuw5VG1NbcsTfAen2Mp2xJD/dO8rx1IeLNkKuVjdu/ao/KVT/hAxZ+IKDW0KvpZ2pqjL00b44YpdtaGaEzVx6Ollco7Kpy9YYqRZiRZkqkhq+XcCVbgzDlTzOwyqH7q9ZbpNDDBwqmAptFI7O8IkbbG46ZpgIH8RWRCsmldGaXVWx59pU85YW7EVf1QEv1uc97Sipt2FfRIFvCYyCTa+ASHDYzRjGmiKTMO90vOZAi5b9R446R3nPd0nHHIlazGuslMrjEaFgpcPWOEbmgDozvlJIhjNd66jbqJDNe8C2lanKc3S40bhjqong0ne/ZgEcrdCdqzFPhET49zly1w0DTFMcgETcn7Z22TKJHUbTEbPyc15GRkULJxIGj/5a2DVDtZYK9xGZVLb/KuVbKo25Do/MrcNpLhiHEqpVNrzNQZcslEg8NXjbHSUseuffYzo7XaSGbodU7JmqCv40/mYgtJnpJzV0V/lAd26jFU0E2pm2jnc2eQDYwiT3JT6UERMXr6mN84i2xcMT1bU3T5KmCs+gnHTKxRkY8k8+6TCbbrTFfp8cnXT3NCQQdzc10ce+ZYa8oj0TyaMrHHo75k7uS7ERBeTG5cGbXNNpy9/Dr/pp9P0+wQIylGaBuc50O9SJIGx2gO1cFS9UOOmVmgdDOMlP7Vp/1KNBb9ZRbIyOlievkN3vz0OlZDk4wUOGNxQgY1BxNc9++5/XZ4ZhH93Aqoi1FoiNBO08sMZ39t7EurKIlT5mJY/MG8LtFwm8m4v6qHdXwTrXUqvGaZRtd4NsFn/4GvWGcxOJhP3IfXMIrS44hZJAX1hYQ4WKCgH096jhEn7VKprk7GUnQ6VZ9hHtusZTqMrPG00EZLyxwT/zpGVicYaOugozEej9PaOBcXE67yPd6xcCOpPhdf7Tf5yC2MzIokPAyvYVFbR374eWSiCyivjMAxVBkZizACb/qQNJBFiNc1NLMqKck0RzHEG58ER2w9VLAuaaS2KgXPi1aEh+mi+sJlZLSTKepIxOO4aIP8NFzfU0MvSXSSmjFmnjwntdVFpucr/I1qDPmV6fgZH+Z7mjGU5EVg4aaHek42iTEanHLKoL6ujqoIBW5FBBMaa46NiwURtbU0hR/i64ZO+IfIo+HvRozYlh10g0uppZRGfcg/33TAv6Sakngl3lLNY/BJj3uwwszdBqrqM/GwM0DZPYaoQHvkJSKK9sbV2Asf7xAcFHxJri4mUUUX23hhYIwcsTCLpag+neArurgWlxCp/gPeMXXiTkMDGY6nOZXRzcq+itaYLjXmyrct8W5soCbKBlMFd4Li4nEV3j1O7PGowQWHkOuoqPvjohVN5XgEKnZqyGdNslwrDIq7IV6V1aIuClxODMNR9kU+MrIgsqGVfJezHE8RoeJ+B3jA1lg6PoeNsS1rpC5BF5Xjn6AYkY7/KVN8Kmso9THHUDWU0oPm/03zS4nI7lwm7QdbGPZFI1wXGeVLyCld4IRtEDGGL/ID0chxI09KX07E627Eta6yTQl+H9mTmq3J+zpmmH2qT2ieHZeuexHt9z5/f9UJR1cNLJSuIv+yMnreh/nKNXf8fG+i8ekFbirV7E8klcTfff6KaL3/Z/yzvAsJgyKvnULuqGmjYGmA4vfl0E8rJeyyMmZVwtsxT4vXO1yrFNZ5s58K30+4nZKA27Uf8rJVGN4m11C3+ZAfybgRquJFUL472lff4h3bCCKM3uOww23OndDE2vmz8HHMXxY958v88J1gIuokFm+KimNKWBY00ZDhhd1VdfTyej+bVbDeRX7EKT7NkUx3GCA79TZvREjWWm4gONWIS24OOAerodG4vzfMBKAYqcXpD1RwCMp5HDLPOHE40BHdS6/xqa4+SlbOhBj+kG87xpAddZZP4ltFyzxiucuR9z5JoePgmY299WbhibS4aaCJovZlrjiGEhbkiLxVNX0xgYRqy6OjoMqJd40wkCzp+84ryBre5sIbWpy9ao1liCU2L32fK+EJ+J1TxaxsXLTpQ6ZzTvJ+YjML+2JdYbDMmqNH8hmXfJ3II8bmLAqeSfhdcCBFsq3FG/dIRXT0Q/A0SKRtKRGNEGc8BpdZDT/NoZsyXLD2I9bwBb4vDKn+ezexzB/Yn960VnCG9+OqePyc4BZTjfYcfSf1cVS0VkOG/euc0rfg7NeUUYj0wf3qR1w/dhu/39LTfs8sok4fF6xOpNDw4D67u+O0uuqjYxOMj48Yn1ga4d8hXHJ/B92Tc6w8DXNLCPuJJT5lU8JWiTDM9n1eeuUoxzPaqHP8gBdfP8KJhBIK4k7zqmcxXf3djAwOMt6YiHvAeT4KaWBgsIvh3kEmpjYPnuVZodNMuHETCwx1bLFPyCFe3wgTmyiyeyJw+OEttBPLCD+uh3PthLCUk9S4foBy/TTrS50UeH7KreRk/BU/RqWkh/7ebgbHeqmN8MfjphPemd7Yal7BqmmY4b5O+ibH6U3UQ9XdnpjJXXbv9ZJ/0wBfdyV+cjqE6CrJDNRB8o8qYlncx9DKFGO1SfiK8NagafZxmYWICqJOcaJ0XYytO0hLlee9ROGu71XgG2/AjahwAkX4ciVmRLTtLuuVRiiF2GJho41RgD95q7vcb9HibXcb9K9+jGpoNDk9/aKtuuiZHqcr+TQfp3aw/mib2SZb3v0ojc79c7BAb761CEEjKG5PxMFKGDv3MCL8bLlpWk5PtC/eGvLIK9mir5JOxUg/Q92djEzG4njYEGPnMpqHRZ26xLalVtI/VRPWf0ycgS2GU0/yQVILi/siWmW8yIjzL/qRc2+DpeoovOSMsY9JxPOc8ES7a8LwqKJ4Qw1dk0DcdRNoXkxE09scq5YxJoOucNvWXoy3B0Uf6qR7upHUI6rY5PQzJwzDbOYZPoirPhDRLsvdgei/5kna6g7rgwn4q77EcWM3VN4JJHV4kKGeDgaHx1n8LQ2TnlFEiwxHWHP7B4qo+gmLL3ea99SEBRzbYmuznnynk1zQVeT2WXW0g0rpeVr4ORG/i9hdw4uokTXmaxX4j9ctCZpcYr5BjFW+oY3L2CZbkwm4W5/ntIoOeuYKaJcPstznhYHBNa6qKKFsbYB965NnmJfpEm7ezqOMrqFwFKwdsXfWQFZHhAY3Pub0186hmVNL7EUjXOskIpqi3usI6g1CRMsSEZ1Cv2WEu0VijKB8knPqpugqueFfGI6j3lU0cqtpi5VFVkPkfU0HTYskqjYH6Ii5ynktGU4fUuSavghrxyKQv+xHeJXEVo5QfF4L+5wcwi0ucVpdgbNvWxE8fDCDe6OH4riLnCsV+94ToV26KoeSJCKqJjBej+v546yPBqOteY2LZ88ho6GISfUc61sVJOkpoKx2De1T/8Tf3XYnrf4OyeZHOWVkgNpJLczyW8V47hon0ztYFSKaa3Hi0PHMx2tYi9BnvTcKJ6UTnNa5yLvvHOJKWA5NocbcvOxLSLYTBoYK6MaFEqwoxna3rnLtkgnOGUMMdvthf/ommpqXuXzWlfDGDjKu6ONUIZnJt8VoxkWOpLYdPJi3yXy1Aae+eoh3ropw8/Y5FFPusjwrjJn9Kd6/po/a97/LUQMxzrGKwMcwnrqH0zR7X+G0tivJbTnkOotzYaCB4mkNDBIzCb9ghEueZNXVR8zlXOFIYh2TB4+r7d0TY0UxXj4sIzz+qR/xygc3MBUhZqGtPEqn5VBUEf3U5Nd59fa/5hlF9IiHW6ssCC8zuzjN5MQ4Y0tPVszc48HaNFPTE4yPTjC5uMGTicsS9u7PMzW3JLzTIx49EIPg+U3x+x57DzZZm17n8ZMJ99lZnmB0YoqpmQmmJC8J3ttmbWGCsYkJJmammN16cgnzEfdXV1lbuyc+bbMoWZF0a5mFhVkmx8aYmpxneWeXrcVV1nclq7Q+ZHdjQeT/kL1HIp/1BVYlK4k+XGd5epTRSVH2iXkWdySrc86Jfx+wt7PI7NQYY2OTTM6sPH4qdGuemdlx7o7MMLMuWX96hxVR1839cc8DdhZXWNveZHVujNEp0UZT2werkgr2RL5biyxKNojP29vLzEterrx3j42tFbFdspOo76LwYnfHmJhfOljPfJvluyMM9XbQkyrLWy6h5E4Lb7go2n96ismRSabXdri3vcTCtuSxhD0e7q4zv7D92Uqyj3bYWhHlnppkfGKWpa17PNxcYWlOsoqtiA9Wl1iVrAQrzuv0uKjz3WnmViUFF3WZEudj8i53R+fEcaJNl0Sb3pNMCRbnfHvxcZ77+ezxaHeF+ckpxsdFmWZnDl6DIo7ZnGViXLTZ2ARz66KN1jbZWN068NDzzM4tCg/6kAerU0xMTzIxOsnUyoZoi1U2JKupit0eivOxIPJ/unirpJ73F0Q/nGJm/C7j4hxtSFZYFXnNjI4zIfrnxPSTyOU3zzOKSMoXwm4RvuZWGKnKcU1JC52cQeafCFPK7wxSEf0us7cjrLbwGMtLLK5usv3F3QqR8l8gFZEUKc+JVERSpDwnUhFJkfKc/Ioiesj2xBhjowusbk4yPDfF9NI0UyvLLC8MMzA3z+r2LP3d08yt/74H8uvMTM4ytfDkPbJ/LNxjrW+Iu//NKrZSfmUR7TGfGE10aBUdo8kEFKWTla6PfHQwMbl+uJaU0j5ZgItFBoV9T+af/L6Sj7GSFdpewwfzxP5YWKTb0Zfwwh6mD7Z8xkO25vsZ35FeKpTwbCLa22Z5sou2lmb6Gytoamuna3CGuYkl1ramubsww0yFPjJhfiT0jDK8sMDazjzD/XOsLE8w3N5JS14lNc1VVN9d3bdse7vDdBdX0dBUS9vaNvfXRugsa6ZZCLC8q43O+c+Lb4PF8V6aCxpoKS+ldmyQ3q4OeqsLqRqffrws12YvTa11VBZ0MLgquYckWGyhsr6B2tJexiRveru3wGxVNTVNlVSNzrO11E9zeS0VVbU0dbbTv5/lAhODVRQVttAxsMgWJVgqW6HjLXkD8QpTHc20lBRROT4rfNR9tkbb6WksoKi5meqaMWY3P/9+nAfszNRTUtlEU80IMw+3WZ1uorSpmbKSOtq6e/mpGfw7M9wdqaewvonKwg6GBjvpamumPleUbXpDpLbH7lgdVU11VBS00r50cCdkp5e6+kaaqwopqOhmcPM+D7YG6SysoK61gU7JPantGSZbRNs1l1NY00dP3wpPltqUzDiYHekR56iWhtoSygbGmd+9x/bIXSYWJOstzTIq2rG5spSa2TV2N9vJMnyJo5FF1C8+8dD32ZQsfFJZQ0N9HT2SJRq2JxhsLaG4soGaugEmJDuuDtDZWk5xSRONffOiDUUrTffQUVVCUeckiw9mGG9pEue5mKrpZdFXdlgbaKKzUdStqY36OrHP7u9WTPBsIno0S0+RH272t1E7+nVektXGQtsFV+NkytqdUYvwwDfeGI2ECGJiVZCJjqF0MByZE36kZ9ig++IJDv9IBiXLCxy7FUzWxCRtIQZoXtbC3FgWZe94ylOUOfr/PcGVazJc07nBdctSBp62VSPp2md5488voyl/misa1zl1WhUb9fc4quJBWksLZalaXDU1ReeiGtc8axiabyI18BYXjazQv6iDYnwzgzVWyL5xFS03HXSzKuhOkefd/32CU5JHK1Rk0Q+vprPNF10LJeRuGCKnHknmYDZOOg6YhIyI8CYSF1kNzBSucEXfg+ShHkpMXuOTo9/nQ1NLbp9UQa90hP17lcJa31sowNf5Bpd0rdGVscQgIZsk9xf4H0fVuCGjgKKqHKolC6KTHjDih7r6D/mzcyYon7nNTbljHFUwwvjDK5zzyaZyOIlYpxOcNtFD8awiN4yyaJwbpdlXldPKhlgovMEPvv0+N4paqfbUQfOKBiZGsqhE1NHd6o/lB3/OS+q3OH9bj5tavqSuPWngcqJkT/HOX15AUfcix2+Y4FPTQMEtXcxjhOEr9MbqmjbWupe4bBZNaU8agXL/zot6Hnh2rj42WELI+YGH+d4lfRytTAgZHKAvTwV57WtcEWXT0AsjfbKNxoSrXNK7Jc6zFtcvexI/NE57wHHefenb/NgtlfxER2zkdLHWvMQlk1AK7jaTrvhN3jnzBoeNLZE/rYFF8/zPvJb0i+XZRHTAw6EEzLUMMa4f5a6vA7ZGqVR0uqEV7U1ggjHqEhHFa3AzTohiKIqbZwPJyLBH7Q1zPNo2RLfqIeeT21gm+qH7HU2My2qpSnHH5ZU3kLHW5fxbUdSIfLbzwnE5YUXsU2dUT6yyItdUGkRoMUO9jCrK2uUMMEThSWfidc/yspEl+uKEdzXp8Mm3zQn3ucj31L3wzyumJkuJ977lSHyBFacc/YkuFZZWeJyuZBMuHCnYnzS5VRNH1JHv8prKNd42L6Gjwxftc+qY6DhiYOWDW0Qy2fLqyClHk9ZdQuLbH3Er4A6+mue4FlnO/hJoBad5P7aCu/uDiGX6c6/wtVvhZNRlkR6sxCff0MTG5xhvR0r2vktmqAnHVOuEfztgyAsFi5uo1oge8jCMK3oaqJUKb7PuzokAB/QunUAxrpC+/Q7US+61q6gGO3H55QiKJDPn97opsHqdy94+aP67HpbNDVSHmGP2wXX0UyKwunEZW8m817lY7INuotX0xA2W4n9ZiVvm7aJVdulTEOIJFmG6gi1eUa4YvaWFqkcWRe1JBL34IQpp1WT7nUSzduypN9tb66Ys/Dy3o7KomrzHTk8ibuqy2D2NBXeZSTFH20CfkP1VrdboddRB3y0MHyt5bjlF0kQrmaJ/3LRKJa8zg4hX3udWXDp+t48gk90v8lpnKO0o76d0sf47FFs/u4g26slx1sLYrW//pM+52mBtLBGRO9rRPgTECWuTEkNCsg7yByK6JRFRpgOnzkWTNyQ6w6NOso7cxDZEndNf10UzPJoofyeiHDVQ93Dk0MUq0fX2WMoOxfW8LXeeiqgGFxMrFGwl87iHKZZzwM2hS4RxfeScdSXsxk/4nqWwrrZBJMY7EKodQ5rHe3xV1x5TNx8SIhwJNiikaWuVkRpnVG474xOSS6E4qadOlYpgRTCQRuTRP+Or5z4RgowiPsaeMIsQSoTglY0C8A3yI0RGkdOXvfBMDibOXAu/shyiThnhlPP4zdrz2Rf4OKGa/TfFP5qhKeod/knVCw9/d+KCPYlRd8Et8gpXaySzQwdJ9Tfn9O2G/ZnK+/R5YxBiiLNkqeKlQK75O+ImmcI978aJYAc0P7qCfnLTwUo88zTqn0DW25h3Xo2ncj+RcWpdf8xZSwOOf9UQ/YQYorxsCPV1Jmh/FrYDyZLdxmJwEKLWb33SE4swUbNFz1eS8hqtSvpYR6QSpOhAoM9tIVIN5IyDCIzxIVq0c2CNpC98gnLT5Oee8REsSdafU0UuzF+c42Bcr6nj/fQtB4+YDLPFUNOJ1AMvMh+hjUGQK3Y33XD3q2SUNBxfv8UFdX/84/2JsdTGvzKfyEN6uArvsyV6Xq9ksm1a7+dC0S+eZxPRwynhci/y4cenuZZSTnZ9Oamaxphr36GkywOdaF9C0425bmuJtfVpjodHUTIYjfyZIDLTLfjo40BSekWQ/LCJO2/JoJ8Rj9t1C9wC08gvziY/p0K4cV1e/6RIdOhHzKf6YvOpMVFPz1A5tpp6XDaQTCkcIO+8KVamLZK55aR+aImfgR7y0eaYxuZTUpBMUucAo20OKLqb45xaQnlJGmkDY8wP5ZEWHkOMjzyypzzJv6POmW+oYZggvJCVLha3THBNUOe6jxBhbg5ZddW0rpfgf1MDBeNAot3tsVULIjknlZSUetqmhIiP38YgqX1/8D2TepgfR5Yxuj/oW2O8zpArzkLA2WKcUZFNdnMusUFHOVIs6QK9JLjr8uHlms88UbcQuJcK5n3i86InJ13MsGoWn2dseMfFCx9hqCy9NTFLSiUuyAHdM34kttWRrKCJsm8SWfGGKH/6NpfD4nC7bIlnZAZ5RdnklIzQkx2Ow8eGREryGQ3F3PsaKo1PRJSLjqwhik6SlSRXaLymglFgPN6XjbEM9MdRzwFHiyiyC1NJTm5ncHGa9phjnDKMJHv0YJLtzjQ95bGERAVjp3+KD0MTyY04y1WvEMITkgi/U0ZJeyoxIZe4GRxDeEQwNuet8cpuIEfVACOHXLrFfyVGJpgbRJBRIGnjFnqmW0l8VxbTqik29pbojPuEN+MbuDtWRVrf50LhL5BnE9GDPuqiRVyvG4pTWCDOKSmkROVSktvP1IALquEOBDeXER0RRVS4G76N3UyvxSFz1keEUOkEBNTSMScU8WicVq87FM0uMdcXjq+aBfYuptiZCjE2ZOEdNMiG8ESbndUUBeXyNNoQ3qcoPYuYbEnMskBfZC4FuZOS5ynp9MsTA/V5pnqCsXBywt1JE824MoY2l5mvsEfbzhVvN10h3AaGWqLwUTTEytset/Y2OrM0efvbCqiZWePq6028ZGLacgkJQeYY25hjHhBA0ugI08lheEc20rleS7GzPc42+uhr+JPQfJfWqDTyOiSPeoioqzMYz6Yhlp48CiJZxy3DDA0bFzy9TbFIL6e+IZTQ/Sfm5mityCQgZvQzqzpbSkplCvkSt7ZZSVhZHgX7cWIh3iWVtC7OsVBoi7GnPSZKXvg2zewfuzuXho9fGLGut7nw+scoNo4x1RKIp5o5do4mWDqLfLs6KAvKESGTYKme/Ko4Usb3u7+gl8z4HJJLJXHWNuNxKeTUtlIZLQxc8wRza3kkGNng7KyHrnoM+WMbbMxmE2oSRETH8uOrlrujNGSboqDthJttLMWSeGsyj0RfbTTNXLG2S6FsR3T5vhj8fQ3Q0PLAKape+OMdFpNSyCjqeexhN3JJMLPF2VEPPY0I0rvv0hSYTP6o5LU1W8y0BuPfMsBwdzyO1WP8LlxjeDYR/Wfcb6fM9iKnbYPJempOBY+GaA6+xI8VA8iQXNT6nWSG6mRzPrpUt3+F6PcX0Qm7U4kvKSAn3hp9Yx1CnjwzIOW3wnOJ6OFyJRn+YSSUTO9b4qdstVLm50xAdZ/wG7+rbDA9UENy1pN1wH9PEdZ5ut4bh6gIwv3FWLFyUowrpfw2eS4RSZEiRSoiKVKeG6mIpEh5Tp5RRJss1KQRqOuFR7wLdt7+BDeu/YK5ZMsM+IWTUPz5+VZbTJR5EtV1l5UnF4N+jlVG2zPxCOj97HLvr4G9+2O0esaRO7Z+sNzWr5slxpLtsY0vpuO3t8zZL896H3XVIYQNSqeS/iZ4RhHN0u1phtKLdgTV5RBvf5Ubjr4Uf/a68AO2ma9ppG1w7nOD9V16fd7iSmYt4z+vugMmqUnW48cf5/FrvZi33UD8G9cxbZC8duo3wEosanpamGd1Mv07NA3l55grINjvOKdKv+h3DgljmZxHXszA7/AFp1+eZxTRDJ2+njhdeTy9hUpDjGw0CJ8fpF7yRjjZ66jFplF/b425hGSyau8yvZCEnZUVVprXufzuq5zJ6GVhp58GH0Vu2ehw06OK3qeGcZqGTCuOypQw3l9Ohl04eUsD1MfZon1FBT2Rd/TdZVabo4nQPYO8rQbnbBKI97fHMciA82YZZPdv8+hBMfGG5thr3kSroI3ptTayjqrh1D7P1lYbpa43kbE2Qtm/XdRjk/n6ALxvyKNuq4N6eLeo5RwDBf5YHDPEQvMWt/1CiO/dZmssHu8ANW5e9CY0a/igA2wxm32B71xU4GpYK91VLjjUiTree8j2cDiG2bW0l5gj72DJdQVLXGxsCZ3aFs6rjoJQTZRt9FG9eBst/36R3hQdieL4qzfRDBV1X91mozoAZ8VLnPfMo3aqlBxnOxyVrqOeXsXgvXkGo4xxNj7PFXtn9CULSE5sH0QGe9ybzCVG5SoyFvaYWNbTN11BfJQcCqVtNBS6onxbFXNPT9I/35MnkvD110fhkiOeGZ2Pz3NfAObOJmhedhWRxySrWyVE6dlicUYdPScttOJaufs5F/9wtlScu2tctLLGIHaQ2YU60jK8iBgboj07Dk8XPyIUjvGT71kS2JZLfrgLKkeNMEhqpqXeBytXYzRkzHHK7fjdNko/wzOKaIHBEEtuf18NvShLNORvoBaeQmWUN/YKHsTmpBCqZohzVhEJNwywCI7BT9MaHft4MvM8MHvrRS7E11Cbq4K8lw+Jpan4uN5CvnLqYNqIEFGuA6eOe3HnjgKXnEoY3F5hpr+B8pxM4kx1MXJOJSVWngsnX0cpO5c41yscUZLFIj+PEDMZ0bniiVC3xdI2jrySEJyumxNQW0nsSX3cGrtpyLqJnE8o6SUJuHvLczMknsATOtgkZJJb6oWWgwV6udmUWF3mo68a45WXTLCOHiYe0QSaWqOu7ERAZgsdg5IFoyTcZ6NGidcMbHAuG2U07ThvR5cwunGftQZ5vu0QSYrXa/z1DUd80tOJEcbjuNEdiot1OOUcRXZ5NG7nT3LyXBI5JYl4XLMhODOLBBMjbMMKyAi5wKETh1Etr6LExBhTgzAyCqLxkjXGu6KCWI3v8qamLt6FxcSYnuNcZjdL+7fv93i4cZe+ohxy88OxM1dDJy+bFNGuMhHBeNsd5mxgMbXNjQw8cUw71fj76SLrl0W+6PTXbgeTnB2JrbcJurFFFCfbcvp2PJVVtmj863mum8SQWuyBwSFTAocls8sFmwNUxV7iemCCKGcwFm6G2LQ3URcqx7kfvsvHVwyxrSqlzFiTW6fvUDWTSdjJ47z5hhOB3dPMzrRR1yLqeseIT2/7k9j7uxwf/zTPKKI5egMdMfjAn+TeerLdtTB1VUPrsianPzDFNMEL1x//gAsOPjjLuRLmq8KHnwQRVydxNbv0uB9CPj2JQOXX+LGJGza2ZrjqfZdv+DYchH0LDOQZcPx/fcKpC2rY7lvISfqSXDDTMkP1giKammH4erpibhRMleTnAlnk/L0pFub3Qfpl1INuc+pbqlzQcMEp1AyL736Xi1HpBB43wq26hFDlF3jZ3B83O32c9b7C//nJLQ6fzzlYm2yZrhgX7C9Z4+ZlgYxq275QFlzEeEcvmKSWAuJv3kbRO5/6zw8rhix41+8O1Qv32S65yqcJlYxvPWSzTZvX3OLICD3Bh3ckb0reZrjOlWNvmeMTdYET++vbbjESE0TgRSfCvLQ58UNddO/44/Xxq1zWtsDayA4LpzR6aeDOkascumCHbbQ99t//NhcC4/C5rIRR0ej+YyWLeSd5N6GB2YMnIx4uCm/uq4aanSn6Bp9yKT6F5NhbyBa1M5SnhrK5OXZVC5+FuKMeyGqd5kV5H6IjL3NBGEtHpeP82ECFE9ruRIed4dhX9YhNsuLsp4GkTkrcRDeZ7ytg17m8L6JH05n43PguL1pHEmAli5r2m3wgeRnuWAQ673yNr+tWClO5SKeFG25abSKwq8f9pjE6Pnf3pw3tDYVhYW+Dk8s5Xr5oTVDb78/du2cUkQjnfNyxv1DwuNP1+WDj+S7ff80CI/V0Soe66W+po3eqQ/RtI1yCrLn1kQcBedOi+8xQY/oOskl3CJD/gBvxRVS3t9E/0ErL9PpBCDJDa7YFp980w8vWCHWXNnpq7+B1SQe32nzilZVQUo7E3yEAN/1Y0fxirJwmQqHwAMqEK1u6c3VfRMd/4IBdeBVNfR30tzbQO15D4mEt7MuLCVV4mxtpNTR3tDLYX01WjDNaH/mSIynAXi9ZUSaoWgXg52/LFa1uYc/vM+xojZVOJPmP7rExWL0fqqjHJdP0ZEJAvwlveURROLnDRtFFPogt5+7GEn1xh/iefQRZkWc4kS+ZI75Ed6mTMDjOhN+R5aMYyQSXaVp9nXA5b0OohxG3T8SQM9Qj2rFelLuDMm0rbG3z6aOUIFEHLZsiagc6H7fzbBNpRzSwLxllhXuMpZ3hw8Rm5iW9eXeKVmFUTgSlUFoUgK3OR1xNSCExWoYbFSuwNs6QCD2VvIwxrD24RT7gwg07RW4mtDLQ10x/0xCT2bd4x84a+9x2sa2FgYYR5gbc+eiwqK9kmvq9JhI/VMKpe2VfRA8m0vG/8RZy+V10Cw/UPSj+XZphqMANrZff4JitC8lbY3SZ22OtVCvMchWWKrboB0qmlVfjo2yAtlsZzaUKvHrLAr+unxtw/87yjCIS4VywObL/oYCavx6qGle5El5MWUMcvtduo60qxg9ydviVdJGvYox1RBFlOXZcl1dH+9ZhPv6P73EssYXeBk9ctI5x0cIGgytmuHctP568KMYEdRlWHL5WwchgHLamiphkJuFvdoWjKrdR/eGrnNSJJ8jRFye9x49LbKTdQj3ElxIRky/FX0ApIYz4O65YnVbGwFhYXZkw0nu7ybX8lENemdQWWWGpdYrLprYYydoT0NlMo4sKKscvcEP/HB+YxJO72EiCmxkX1DtEx5CIyA57Q18Ck10wNLrM0XeER/SpYPDJBZI+Y950i6Rg8hEPRx25cVIJU4XDXL70Lf7VKobcqFMcyZZM6lyiq8iGI6fT6ewNxlznGnIWKlz+8au8ez2Pptk8wuVvon5THiUlU5wS20VYaYe1VQotkgcSK5wxP62Avr4ISa95E9PSQfo5TWyKhoQPlYjoFB8kNjG37xJWuVtiwM3D8qKTvsprh95DLrdQhIcX+YkIta2c5Dl/6gaX5YRxGTiY4XvvLi056sIDaqKrd1uEveEUjLRQk3SL01pGWBjfEKFgDu39Xpw8FE7OyDZ79xpJ/EAJR3EOJcOivd05hrK10VI/zzUDW8w0vAiuuEOwtRwWecUUO+mjb1ZKfaOv6BPK2Gf4oa1sj6GfZPQ1QZWTnDBeCty8/gr/8rERof1/cOHcQ3aXpxntGmJgrJeu/kFG9ueWrLM43EtvRxttLX2MzG+yOj3H3PKO6IJzDA/10ycsf3uH+G31vrDuGywNtdDS20d3cw+Da589Fbm1NsvI+A4P9zZZWRzi7vo6K0tDdLR30tvWxfDsKsvzi8xPL++HIY/WJphaWmRDJPBwZYzJtQ12H80x2dlNb08rrc2jTG8ID7IySN/MKrsPVoQlFXn39NPT2s/ozn0ebk1wt7mF9r4uuiZFxxDdYXV+hrGpHfFZfJufZ352kYW5YZFmC03tM8wuSVYaPeCesLQLy4hhkCjQCtO9gwx3t9Az2EvP3ArrK3cZXZd0sYfsbMwxMrbJwwdrLI22iTYoIt5IjduXxPhPCGF9sk/Us432tm4GJtdFORaYn1s9CLkWRNo99HZL6jXE+MoWq2MzzG1IVmIVPnPtrmjfbSQLu0p4tLPEjGi3vu4m2vqGmdzcZH1pjL7+AQZH2mlq7mN4ZI6nz+RJ2J5kaKCbbkkew2PMSYq9MUK3yLdP1L3l7gyr2wuMjS6zvitaYG+b1ZFJ5nc+9yTv7jyTwpO1dIu6dA4xujjP7PSYKL3YfWGOqaFVNveWmZwYZHR2hsmpeWYeL+YtutKoKFsnbe0ddA7M7K+Y+/vCM4pIyq+LjY40gm/cRNlAC/nLYgzWsPQbuocl5beFVES/VfaE91tmbniY0fEJxieXf3rirpTfS6QikiLlOZGKSIqU50Qqov+MB1usb62zsX8n8Q+ZHVaWVljcv/DzX/Boi+XlLXaeXL34Rezd5972Kqu799nd2WB5dfezizDPyN7OArMbP/16nsfs8ej+KtMzm9x7/D6X/5y9XbY2VlmSvKJnnwfsrm2yuf9KnF8/zyiiRzzY2GJz6fdtFdA97m/Os/KrCGEgCNMwY5yevOn5C+c+23MbbP/ar0I0E+4RjEv04+VP/lMWQzh7Koq84f+iMdfbyYu/iUJVM9Up9pxTaPylH3i832KHTlYB7UurzGwerB+4z33WRqJRVi2ka/2/6YW7tYTYnuH7Ojm07ycwTKWeC64mNeLTr59nE9HeBK1eVugdjaJg7T4PH22wNDtIT9c4U4s7QudrzI6OMNzXx8DCCpt7D7m/NMXMaA+9d0foHV9hfW6EwYm79E9ucU/SBg9FGoND3B3tpq9/mPENiY3YZXtpiO7eMcYnJJd3d1hfGqVnZIzB3mEmFhbZvwX3aJnpiWEG+3sZmF56unzSg0WRx91hBrrHmdwWG+8PUmL/AVfT6ulblyx9KBBWanNpjLHxUWbE393hZTaEBd1cGKGvb4DhsXFmJHf+B33RDdDFtmOVhfERhnr6GJxfZO2RMCgrM8yJcveOjdI/uMTq/kqgO6yNjjIu6tzf18/w0pO5bI95tDvHZLdIX+Q5uS+Eh+yuTzPe1cvQ9DSLkiQkLwK728PA2BC9g/MsLH/Okt8vJvxDQ6xDWhiSHL8zxYho28EecewDsdcjUc6BbtFWowyPCrHdF+WZlLRvD51jIp+pRZbnBugYnWVy6aAt9tlgdmqO2fkV1pZmmOgaZmS4j37JJfrP62XBj5Pv2eGZ1cPYiEh3S3iuh5/PU3iIlVayoi5xtayR2juGfHg0gTrJOZ6aYn6/MSQvCptkvFvUUbTl+oMdNubHxbkeY07kOTyzxNqa+H1licU6Ld6wDSSha5Xt/UbY4+HOHEPDol88EAZlfYSBoVFG+hcO1vn7HPdqCbN9hf/rx6pYlyxJ7qRRqWqDnU41Iwhxjoi+2ivpq8us/+yxvwLPJqJHrRQaH+MnX1VDv6qD+uZAjCxkOXdMg5vGaRSPFhBuYoDutdOc1LIjqq+baruPOX3oO7yjp8gHl7Uw0j/NKVN1PrnhQfz4LBMN9picvI6Rxhu8/toPeCO2l82ZTDydrnLysj7K8gGElCXgZ/cKf3pUm1unz3LF2IbwkXmmGqy4qnCLW5dPcUFHF+c20ZBrpaQ4H+OojgrXDily06WMnvFMgmT+je+qO+LQerCgxn3JHX0LzAyuonPmB7x+IpTk/nTsTS9z6vwNlFUuopA9yHR/COZhFrg3V5DqaIzWpbOc0zTDv6OPRu/TXDn0NX6ir8Plo7qY5vdxdyQE18uyGGgd4sSPv8RX7EuYPbgF8ujeKC0h2qgdk0VD5yoKiYMsrnVT5KCK2tFL3NLXwLZmhJE8I7Q/+N+8qn2bk6d1UPcsoOMgjb1ZP0xe+Jg3L/kRMdZLYbwqF7R1UTqiiUpqD7OLZaTePsdFkdbViy54VWXid+pLvHntU97T0uH85VsY2F3g7dt63LDNpP0gXclKSg6G7jh5BhNrIMOhvznLTdXjfKxgg1+tZBW6A5aC0HvhPX54WA0DtRNcdMqg5W4hSfIiTz11Lp/3JLKjnty4a8hUdjCSKM87/3SCY7fkUVOWQy93hsWlKpIMlNE8cYarJlYElhaTEy06t+V5brz8r7xukUpFkQ43k6KJ8TvNixeuc9KnjoFtieQfsNzrzhHJe4OHKknQ+4h3lY3Rl7lD2eenYklYLycgXY33rpnhpOpF0sIobQaOOBo2M00lIQd99ZSmJX6tEpE9H88mIg5ewX+xhNGHxTg63OJjxxoG+gNRPaWNjnsT08M9tLYVE31KFdOoXMKMjnPOJ4XO7TV6fN/gnYBc+oUHqPf8hJsZOURrn8WgfVXEwAMU3LnC2wEp5CfI8qJuDp296QRY6nD1HUU0PC5yInGRvb0K0dhOmOlpIe9jimHpsti2x2qhPKeDPXHWv8TtyDRatvbYe9RAwllFTPLqyfY+jmrFIMs/ZXEesDEUgpnRTczKikiMvMEHgb37r8F81BeEma82hnEeOEQa4ziwycZIN60t5cRf0cDUL0NYuYtccAylRuR1r0SGw5ER+KidQ7+4nQVhXcdzz/Mdj2Im90/uLsstIs0f6ODQ1UlztD02R6+j5R2G4ds2BA51U2ehgb6CHS7h5kLEqgQvijq0mSLrb0vo6H6BBbXEf2iHf/oEC5OWvKPsgHtBIz1VurzzI1+y766yPNJEQ3MRSf6Hed/LF8dL76PYusHe3QScjN7net0Gjzr8cLKXxe3pMyelWOs4YevmS+BNFWEUG5jYW6TxhgbG/pIFMg9YCEDpVXtCW1bEuKiZ1DPXMawdZWJQkmc+cV4nOBWXRVaMDDeqmmiPNuLqp1n0Ci+/kOKFk4YWOibe6J2UrHraSdntayhphIou/YjtWhvOCU/h2SZij3oVTkcmUVFhzEc+iVTMPPHnuyx1u/DJ4Rjq21MJPWyCU0E7/b/oHsF6Cd5xBijkFJPna4GaZxBR+r546tcwyibL/Z20tJYQLZndElD1WR1/RZ5RRDN0eLlhf6mW0Z1ETM0O8R1lX0KCtHG8bUeQnin2SsrcNtPl5kuyaEcUEXHdDMe0TqH8XfoDPkW+qJ2ZnXlaAw4hl5yG/wkF7PfD8BVaytV51z2cO97v8iUFL7y9DPAysSbgujpasZoYdUj2q8bR2B0TmRvIRTri86TmA2YcC7BC7QNZTFJbREklLNBoegKFzCKSXY+i1jj+09Zmo40sTzWuJk1z/0EjcaGXOZN/MB1zPQvHCGENvexxSbHCMjOVdKVbyBrocuv1G2j45hCmYotjeI0IDYRjK5fjaHQgDp/cxKru8WKG2y3KvOhTeiCidaZL9Dn1ZTWUQwLwtdLEXVh8dX0DTnxHWMRYPwJ05LD1dsXbwh83nQgqJId1WnA7WHTapyKqJuYtR0Lz5phqkuGHytrImYrvftrYXgojqdwfM+ur3LAyx0jtVd51jCLwUxPCJdW6m06Y8wVsJU9KdgXj7ir3ORGVYSvGC06uXhgbumIaLNlJnJNbWpgFlv2UiM6/70+6pNIIkRl9iIy3OZomN7hpbYae4tucjs0iO/Y6t+raaEiw4MzlmscLU7aIspi/z6HLRpz9iSnGsd74K1/CJCCD1tVS7mia4pQ09jhUr1LgVFQylWX6vO2XTsPTVVeEiHqc+eiTJBrXtlnpCsddVhnV2EyE9n4aISKvaA0uF4gUZ1LwiTrFuz8ywcWume6RVEKuyiFnIvrqy9dR82187nHSM4pomdE4Z4xOexLdkY57hCo3wouoqa+hpreRAjMNVPU9iakOxPG7p5ALyCPonC6WCc2Mi7FCl8dbXMttYmJzhjrXd7iRV0Z+kHDhPpnUV4XjIkT5hmiwimxFTgnrU17fSFNXC+2Ngdj630BFsoChsJjm6tYYGgbgFmuGnEcmVaVFpHtd5mZyLkUiFJK80t2nrIby3AAsj7gR1TZEbdRxLrikUT2z83h8cf8urRHX+fg1Ycmq2mjuqiQxzYTjJqFkl1RQGSfCrgBP4qpCsQqW49gJDfS0nAiricTzlZPIOGcQIGeCZUDpfgfbKbjIe2FxJATLoOQaQk5NDsl2b/ItlyKm9pW7zWJ7mPA+NgTl1+wv4F/X1E1zjidmZ9yJL6umVtS3tX+KNmdbTG/7UyQ5rMWAK8KKBjw9w53kXlVH062A0kZbrrrb4V3YTGtzJZXDg3RkXOSQdRwVee5YKP47L1mE4PW2Fv6iHz0aTsTf+igmEuG0eWNvdwkHyWKy+xRhqmqLlZ0z2pq26HhLJswuUn9ZET3vYiTrSO4z74Xqv17gmmceZZV+2B9Wxd7yYz6wS6QmzwUj2Rf4JCaLzLCzfBqVQ33gLQ59wxSPihKy7Ywx1ffGK9gPKxl/0iqrqKrtoL+7iRLzT3hb2RTXyhYRps0wmXeNT8PiKat35pqxCe4Vowev0t9lsdOG19+MomZ8iM7qAvIyfTC/cgbj9immR1sZ3DwY6a0V4BJ6m6MpkglHu8xWK3PmL3/EadtGyiNs0dQWfaM6GOfvH+eqc93BTP5fnWcUkWChUMSpeuikDTAq1Oxpr466nhJKHn7E1iYSGGCOmpIsmqe1ca3ootQtisTqYXE6dhnPNsWrRXy+t8JAhil+fVOsTJSRYmiKo8sVrh/7IS9F94vKV5Hqq8x1bX2MnEyxTUkivdSfkP2O1EViSKwIZ5bEwD4VR2tdNOVlUPSMImff/UzTF6/ObUt9lM5ZYVMyum8F7w1H4aDghGfDwWqZm63k+lzlmKnwauYitAooonaqnfwIbW7IqaBnKU5ou9jzYQNRwU5Y+7rjEmiJmspttE+r4SBCiBK/eBILukSO4hS1uWFe2sTIfAtltsJDuSujd/rrfMWuiOmnA4oFhgttMbukhp6hsvBClfTsjdEaZYrRdSXU1XUwD2igNjePpIB89h3vSAyeeYkU7K9xLOEha61O6Nj5Et4zw2CRKbcMzLAxvcH16HIx4M4lTkkHG52zyGgooJNYSp55OAXbkvFUDQVJ9sRLXp8xmktqigdpTx/I6yA+NJmklAwiw5OJzJXstM6AhwiBcjsfL6goYT2PYBUVzkkMiM5t9As7mB7PI1ZRW4SDp7mqrIZtfRftxc5oud2hutANzTPifKiJsNDOmsB9j9pGsZsBhooKKCpb4efmjJehNrJaXhg62WCcWEN7jTdO5dX0Lg/R7qWCemghnfse/SEb4ymYmpczereAFOuLnNG2FmPtChqnOqjMciFh8iBm324noyQA+7oDN/awjjRrR1wixll6UISflzGqSnKir2rgWDC6vwT08/DsIvq18oidxQ7KCupoqIjEwU2Za0Wfrcrwe8l2L9UlDTTWZBDufZPjyZ2frYQq5Q+aL0hE91jui8RcwxEPV13UPcvp+D1ftHNvPgUnfVc8nbRRtkuj7MmlOSl/8HxBIpIi5Q8HqYikSHlOpCKSIuU5kYpIipTn5DlENEJpbhVV1bUU5ldR1LTyOzE5dXswici2/qcr33ye+4t91PslktvVQ4VPKhVP7iv8QXCP5bsZ+NSNsfX5SXu/cfZ4sDxES3gOtWufn2z3rMzQF19Gda3kRdK/Ko/YHm2nNqaI1i/ges5ziCgfAwUbrG0d0VC1RstLsiDHF89i1kneCE6j9Redke1xetJLqRu9S3tqBe0/O+fqV+IRi40RpA1Pf7YE1RfEfL0sX3Mt56devP5b4OFwNv6v3sJp7FeZhdZH7nHJy8ian2v12+WicBzf1SboC1jf5NlFtNlKaZoVGho+BMZIZiJU46zrioubF0YG7tglDLGQEUdsTgdjD1oocnPHx0QL87IOxp8aqPusjyZh4+CKm7UpgYOrPFxvoTREDy0HD+yMI8iQrEA4U0hysB4apl44eRbuv93tQXcaUaYqKPrmUjXbQn2sP77aGpjmlNL2uYZbKpDhaGw+3Yt1JLvl09aSToSlO4aGwUTU99J2p4jqoWGa4yvo3J6lt9EfK2sHXA2VUHTOo+HBHo96U4h2U+a6SzQxTVs8XKskJdmaG5b+Yj9L/MobGX1i7e+3kKr8b7yobo5vVjC2oc2Mbe6wMZmOa2Yfi7trTA+l4FzZzXRvAsGqpjgGuRE6IvGCCwyXh+KnrItVTCQZT2+sCrZruePhgoOeLibJ+TRvrIhm8SfKUR51Hy8sLHKouLvJg3vtlFjb4y7Kq3X7Db7t3cjmgwXuVjigJdrP0y6Hesls6/Y4HOTtMPItoX68lcp0KzTVxbmMrf+puWPbw/EERlmgpxhJasNdOsr8sTcwwdTbBL3gMlpXJOUWRijcEF0Pa/QiWujpKyfykA7+c/fYE+1e6KWKvOgXzlnTbO4OUZ9jzi3rANxzBw6mZYnz2Z9ERJAVhk7K3P6GLJahY6zSRpGH6DfGmpgVtzD61Bjsstzuh4WnA9q+5TStrjJW44G+iQMeLhZ4ts6wWJOA9wlzog4s2e5ICYXFd6iWGMqVCjKac8ioSCQ83AoDdTf8sjuYfNBNRWgQ7rKWOLobYphcR89Prd7ybDybiB7dpUo0xBUbf6Kjg9FW88Q3IwEXSy9cRWMZmATg4mCHjZMhtgUVVLlYYaYXQGKSB5ZyVgS2zD2eF/VwioaAN3nJPITM9DsUD7dTl3SVm+5uBCemEh+ZQUF3CTnhj9/1GRgVhYucCVaBNZSlKHDyvR9yLLFQNLTIS8WNyJhAXJSMcMoW4dt+QYWIiq5zPP4Od4yUUbFMob7SmGt/dYLjtqlkVOcQ+oEiZpm5+H6iinVhDj6XDbGISyTW4EPeOSGPS2sZGaE3UA8Pwz/MBPmwRLLLrbl0+22+Y5BCargax9ScCXmyuOCDforNf8JhJ3+Syr1QfdmRuL4xGuPf5M9ediV5bJCK1MP8yC6GqBu62IQnkOhjjIHlHXIrcwm6boRreAzhlnoYupTQ/ThVIc5h6osLyU/0xeaGNg45FaRY/Jh3r55CJymDEL2rXEoqpSz1NvIGzkQlOGGl+ALf8y6kv90HeXM7fFKS8TE13zc8TaHXePMv5NFJTSUowQJZ+0CiowLQUHHAIl3yplwJo1Sp3UJG0xGv8CoaB3rJ0X6Fd2U0ccyIws3qGrKZ9TQVaqPmYkdQZrTofGooxqcT8qnx/mTamhRZbnsHEprsIUTmgl9NEm4G3+UvbwSS1DTF/hyCzRpCA5S47BRBeJIGMt+8gm60EHaoK5baviQkemEtZ4Ffw5OXx20wKNrzL0+qon+nluomD64KYVtFJpIeJsTso4dVWCz+pyyIPhDRg5EwTD1vod6/xv10O/RM7AnsaaS2NoukcDPOKIt8qv1xeeM4hw85EJjmjM5xXVyqJn/pdS+eTUQr+XjYf8pXbgSTEKeO0scyGMnboOfgh5tHAAFGqpz529c5HFZIJxVEv3uV4woeeCY6Y//N/+BcZP1jV/1og+l6a6wd1TDO6WP0bjXh565jvb/w82M2y4Owu/zZW6e3S1ywtdXB2NYVC8MgaoTdLL1xg8NHbLHPCMTzxW9z0jKexoMZH6sl1/iJ+jn+/d8tiBlbZm3Ci3M/CaJQYpHmy4k7qYVtfhkJZ26g6WvDhSPlLEkOHIol2EcOk0g39G69x0ee6WTYvse7JuroB5ug4WuNz/7UlRzkLzvilPbEpu7QH3IC1dIWZh4u0m56GfXiYsKOXOOW4jmuZFeSfvM6FkGmXP2KMsrJ0YRqXUTt7bc4o2vH5e9poyc6Y/Cptzh/QpuIpzFhHy1B7li7OqH/5k10g3MJ1VBBM6busTWvucQHYUE4H72Beft+DZitkuc1zwTywg/zpWtueIVY4axzhgs/tiEixpQLVxtEJ67A3/4wX5UN5k6C8OzvnuWyYt3+FCbJ+ngT2SF4yGiIztoqoo1pmmRFm6R3Pn5bR7s8L7m4Y3/jBd6w8sXV3YkAi//gH7Q98TlijFd9Fp63X+AV52RinW+hYvQpH3sHEBh0A7mKz91NH3BFQXg2+37Jlw6SL9oT6uOO7Ul5TkveJJ7khuO3/p2zwZI3iktYZyj1FG+ENLL8cJm+1OO8Ft53IPy7lGec5T/k3fE7Y/lURCKcIMvbDQ/HaCKdndA1ambuQTnhISIK8rvFBzJmBGZ6onfODqd8iWyWqT+hgEnG4+lcvwzPJqLZDJzcTvC6VxVtrWIsUdHKWFci+oaeuHn542Zsgc5FRRQ1oimsDsPlU120XQqpaG+go6KA5sll9ptQ4im3FphtSyYgSp3jfmEEKJxArf1JLH2fmaoY3HTksJDMgxTfZ+OdsTV0wNEuDE/dJFppIP6iKrdUUsnvbhLp59M4PMnqgRdeKbrG+w4i7NRTQq2inZF+Tw4dTqZp8wG7U2XEnNDENq+UmHOKQhw+qHyctm/99zqC8HKSQdfPBXOl8+iVd9PVUESV5EHDEnNUI5wI2y9TMrfOu+CeLlm5U8I6Xb6fIJvXsO8Nd+pleOn4Ed6XSaC1XI6PD53i7M0AKjKNkPm+KyGdbbTVVdDRFC/CTH2uvRvEnZ5W2itF2NrRzcT+VKENRoMssRDhV2BFDC7v3kIzMJ8wWSGKxJb9xebXC69yKDISH9kzaNaOi4DnIWMl13nJNYbM0E/4jn0mlQ1VtDc2MFhTTmKMlTBsPexuZmDvepK3fappl5zL8mb6epYfRwqCB3uLzDTlEm0li2lJIhEKV1GNKxeCEv2y6jpv+nhie/4nXI3Jo6i2hs7uCvKKkwk7bIh7dQaeMm9xI6ed1tpSGiVr9TXE4hdxG42Wzw3U7noj766P6NeCRmJO2xDlbo7JSQN07PIp63jcb5omFh+PM/fWGU4/y6dCzOs7ywzlXedlF4lBEOx2kht3jNd1AvE/aU3806lW91ktDSfkyrd4Qd8en4YG8tzNkNdPo7JEm4+UDPEt8OaWrD+BhRITMUbJKWUsc3qeRjXPyrOJaHeOvipRAGN1tMxNMfH3JnqshlwddeSvyfDyJS/cE9pojFTipocbIWEO2FzSwcpGA3VlEesPiNhdks7eAj0ZWlzVNkX71BGOpdTTX2OMltYFrhmYoX7LGd8e0WmLlLmpe4PLoqK3T1nj3ThEp4cIO5RDKBOddrbMAxshJFMTTTRUfYis+Gxd6cXcC3wcn097XxA2J4zwjdLkx+/HU7d+n93JYhG7q2CVW0zoGTP8OmqIN5bjgp4p1pd+xIuiI/h0t1DndwE5M000tR2x8yuhoc4axQAr/PbNYgIyJ+1xSnnS1A9ZrtFE5rQm5iVjrM2FoPb3L/FhYi8rM3FYffSPvBzTxdZiNWli3KV5ywBzGyNM7GtpHckkTFERXRUdDIytcQju57E0d1kpsOK2qgIK+le5/k/vcjW4kLCrhljG1IvTDWu553g/OovyUhtMLytgaSI8yuGv8xXnIu72hWBjJ4echSPOHsbY1VeSF2XMx5fqWX84T3+FMbeMNNAxN8HY34PQp+8tmqE71hAda2UuviOHthhbxtp/wpvvHua62S3OqWpjJc7FYKUtNroXuOnshq0Iq/0qRJis/DGnIwqoTVRCw+AWypZu2JtEk9mWhF/QVW7Xfu6igwhVK+NVuaKnhoLxcT75i5MYBddTX+6O1TktLK0l/Sac1O71/UdL2FtjMPkob8c3svDgIfeW8nC1luGkgj4WWqe5HBRPTm0STrKfIlMwI1rvgHvZBFz8Pt8/H0u96HudPircUFZFQ/s9vvquKv7FHshecsczRzLp9i6Fh29hnNn1dNz2rDybiCTcm2K4o4LSqgoqm5voXl5jZ7SPrrY2qjomGJfMCt7qpX1ikvntcYZraqirLaFY8uDU4pMFInZYGa+moLyWuvJORreEQ364xGR7MYU19VSViH0lK1SI4wfbisiXPGbcPLbfsR5N3GV0cPqx9RG2YqxZpFFZQklhIx1jm08b7v5SDx1zy2ztbbFS283QWB9N7fOi8+zx6N4Ks52D9LeIxv3QgMDlHdaWu2msb6ImRB2FW4r4i4Hzo/lOmutKKS2tpaZllKkVUZ+ZMab3+9o8fd3jTCx8bnbp/Sn6q1tomVjn3qMV5uu7Gdx/jH6d+aEGOvcXeXjAznwrjQXlVAnPUFk7K2LvHVZHGsXYp4zy8irq2haeegT2punra6SyrJTa0ga651aZ7RtlbE7kIX5+IOrZPrfC9v1lpmvraK4Xnr+yktpJSQqbrAxVUlhVR31jBXXjcyzNjdLZs/bYmN2bZLC9grLqCiqaG2l/sgqpiBfWhmqorBGD8rJRxhdFqCQvh6JZMMkNJRS1T/J4V3HOWoooqm+gtqieltkFZsYbhedY5f7WXfpEWYqq66mt7GRgeZ6ZGWEY1w7i7SesDtLTUUVprShzUSuDc5I1Z6cYqhb9RuRfXNBG3/y9g37zkO2FLtrm1w9euX+f7ekGSkqrqa+rpGFOpP1okbHhBpomtw6OkbDGbG8vnV2inSRfV/vp6iynuKKcsvoBZlfFeeudZHJJUqkdljsHGF3c+kyEz8izi+gPhd1qUi3OctIgl9blfsqT9FBzsMVc5wq3o0p4sjy1FAkT1N40wCW3//G4Ucov5I9ORHv355ka6qRbeMdHD4WnGG+lqbtrf83pAelypD/DLpuT08ytbj8Oq6T8Qv7oRCRFyq8bqYikSHlOnlFEj3hw/z73dh/9GufHSVbluc/OvYcH1/ulSPn95BlF1E96iBO3Ddv59U1N2mC8yZNzVwsYfDotSIqU3z+eUURdxLoZcUqxiY3dHbZWN9i8t87KyhyzM0usbkouRT7g3sYayzMLLM/PsbCzxcbyIisLcyzuPjjwNluszy2wtDDP0v1lRqqtePujDHrFj3tikC95QdjCyvLBipaSFS9XWZmZYXZxieX9Bfx22d5cYmZhiYXZBVa3JauvSpHyxfKMIuomztsGWYNiejJdsTSKILUtFndnOc4du8k103gq5guIuS3D4X+9jJbcx5ywNEPjsgwmSu9w1CWHptV7LNU5Y3jsFjrKp5GNyKG63JZDJ/MZ2hmnM84AjU+uoKQri0beFFtbPZTbKqJ67DAn1K5wxr+R9p4wrMze5u+O66F06jiXXULIW5AGg1K+WJ5RRD2kBlpz9R0F9P20MGzY2L9UPH63m85OP+RU7fFM8sHzhAK3bRoZ3Swl6s0byPvUMrCeif/rjkSWZeL1oQ6mmfW0NMYT9P5pNAJMOHQhlc7qUGx/YoR7Xw8tEQ7YXFRC2yMUo5Mh5K+vs76UhYOTNfq6N7lkKYts5gKbGwkoKNpgmzHzaxynSZHyy/OMIhqkIkCZI3/5AacUPLizsMF6qzsqqqpomZzjXVkd3LP90FLwxDlFMqegmTvv2uKfN806NcT82IGsFCPkvi/PZUs3nB20cbz4KdfdHfj0XAIt2Xqc+qoq8kGeuOvIYqt0hpM6rly/VXNwk2+UEhsXHD48xuVEe/z3V+HMRl1GCC72l52kIUXKr5dnFFEn0e4WyNwKITHYBlMjG2wsjFHRz6Wp3pAPriljk+GB0g0XbOMl839qiXrNAu+sCVYoI/SHVtzJ9sX2jA3eyXUiLGulvU14nTIbjr3vTlquB6afuhLd2E5nl/jrGaU3IxCH07aEtrbQ1uqPipsrpo7qaEaY4Lq/ZGUqt8+LcsT2sTwyy9zSPen4SMoXwjOKaITChCBMvcdZm04lIM4W5+hAPOyvc1n+HJ9csyelKRU3hwSiiyXrjnZToBhOSs08G7SSfSOanH4R/nV5YHlaCR3DG9y8HkphTTTeMiIU7O6hM9kY3TO3UdO4JcZFVfQzSXe4CWbnznBBTxXlhCEmRu7gkx5I/P5zFZU4W8aSUlFJnVMKmWVTv/RzIFKk/Dp4RhFJkSLlP0MqIilSnhOpiKRIeU6kIpIi5TmRikiKlOdEKiIpUp4TqYikSHlOpCKSIuU5kYpIipTnRCoiKVKeE6mIpEh5TqQikiLlOZGKSIqU50QqIilSnhOpiKRIeU6kIpIi5TmRikiKlOdEKiIpUp4TqYikSHlOpCKSIuU5kYpIipTnRCoiKVKeE6mIpEh5TqQikiLlOZGKSIqU50QqIilSnhOpiKRIeU6kIpIi5TmRikiKlOdEKiIpUp4TqYikSHlOnlFEu2yN99CYV0NlUwnF9U20S16It9FNfX8bvT/3YqBtFps76ZtaFZ9+AXs7rEw10Ti3xNJMF2VlA0yMt1FYNs3WwS5SpPy+8IwimqPP15jr31RFP9QCbaXz3Apr4O5MLhHFyRT83BsfJyg7Ko9hSj8rB1skPFrroGhMKO7BDC1xR/kwrZmh7my8PMtobU7BwbMXySvC/pDYXm6nZGLz4Nt/xSzdE710/aE1wB8BzyiiWTp9PbC/UMCQ+PaoyAgTO03CR+7SNzHE5MNHPBgoIDM/ifjwdLJa6kmVu4W+mTEuebkkJXcxtLhIf+ox/lHVm8iKZmoSz3Isq4eFhWGam8eZnRuitXWcReGhisOzyY2OIraijOoJyWuNV5lqLaYgNJw7jUJ4Ir/d4VoaMoOJys8g5k4LnWObB6+bvMdidxGNs8vsiEPvzVdQML7I1lo7jTHxpGTHElU6wvz+vitMdWQQHZNERm42FXMP2FvupjElkrDsSurnd/b32mernbKCdJLjIrlT1cndXbFtuYH8nASC0vNJja2mdWmHh49mGUvNIDsnmojKMnKD3ufvtWIo6BllsreAxOBEMopzKJ7b5tFKHy1pUUTkVlBZ446y8TFecWtidGGQ1npR3t4NpO9G/93nlxKRw8USxthjOdYEQ4sg0mvd0Ay2xLk8hVSfC1x3sMRIzQr7jFxiTN/m5Pk3OOvqif6V26hkVVEScZxv3rLBOrmc0jsXOZdfR1ORDUc+9SM11ZJjp0OoiL7JR//3OW7raqKirYCSUzlNbfmEKGhjpWeAvq4R7uUdVAec4tSHX+cTZyf0ZW4iG1ZC736f32Qk+ggf3CljaH2BfofTnEjIIctUG21ZPazdlTmva4ZRZT8jPX4o6ymipG+Jo/EVbsdGk5JkgNyrf8u39KNJHj3wILv95N3R5JS6CdaGmmjqCwMhjh8svs7LZw/xvqkPtgoKnHQvoL3JgssfKWLpb4FxciqJ7u/wJQUfgivbGWiMwtXICRfzW9x2zKS62gGF1/6abxpFEZPniLrOx3zXtJjWsXpyUwpIq1jk4eMSSPkd5hlFNE9/kB2ab9rhlmSPhZwCljGTzI14onfHEg0FdUx8Y6k72BshtUqVI1yJqGFafHtQfp6Po/NprNDljbA6lrZE6JJ2idO59bSWuXDhXChZWY5cvhZOQZQ+545m0SeO274TSsAtFfQNzZH7wAGf5mJSTnzEDT0XHK10UHGKpFGSXZs8x0NDKZyTfBGectqHG7ejqOlIxeETK4IyPLj8ij+ZG5Jf95ivd0L+Az0cQ8/xTrSkhIK1QoKiL/GOoiGWmvpEfD4CG7DnvK0pjl0H35s0+NTLn8iIG5yJyaBN4pWIR+MdR2Ky3ZH3tcc2rJ3+h2sM16jy4/Ce/cN2Z+oojk4mxMUO81O2uKSFYHlLGT9JXveyMI00RaPyWUI/Kb9LPLOIBoJtUf2JGdbBypyTV8SwVsRK4x5oJ1igJqeOgcfnRTRE2RlNbFK7kAyXlvOucDSukPoiZV4IamBxc57u1IucLWmls8L1qYiuXg0lKcmGY7JNiGCH6bgwQm5dQ1ldh0sfexNQmkFusBvJVTkkKtrh5JZPtyS7aiVOh0dR8jhGEwxSfvMWFlaH+bFpPp3NPtx63Z+8g+hsqdkd1Xf1cI24zEcJBwdtlhKacJHXL7gRqBRA3uOtjxly5IqTNe6PtQAd2hz2DiAiXJZToUk07qebhN77bsQNbrI8lYyruT02GrFkZtzgxdh+ESY2k68mh4adJ3Ym6igedcUjJgW/K26kSw5fvoNOkAGKFZ8LIaX8XvCMIpqmzdUes6OFwses0OivwnnDKIrqHFANssShMIJwjwvc9PTEycINl5xkgj6UxyS+GcmLvpcyjvFmZD6tLa7cVFTGOquckviTvGIcREqKGZ8eCiAz2wmZK0HciTbg3VOVYhT0iKkwN2wvGWGfFYeHjCkevn74ByaR1TREhbouBpYptEiKV3aND/2DyJ+VfJHwiOXik7z55Vc5WzrB5tYQDXrKaKjb4h1qhJypEWol3Qx3enNTRwcjBw/87eRQivUkyEF08gsOJB+ktM/9LlKitDir64CXEJO5yXW0SzvoLVPhrYunOOoQgqeOIp865VHflUaUgx/BHpc4ccST3EIDzqnp4HonAj/5C1wM8sf/yvscfscWh7BYnE6YEysZ9t1rIt7rMocNwqia6qI8r5KChhXpmOj3gGcU0SYLrY3Upg0+HpBPVVBaV0jdQCOVXfV07txntz2BiPgAvBzCCS9voz6tgobBOSQR1M5IJol9E6xsTjCYFkhYVQeDA7lEJpXR3FNLZm4rdSW2HLmUSH1ftRj8T3FPhF2b3c3U5XUyLkTcnxNBhJcn3h4RJFWPMVDdQF3D0OPyTIrxQ2cXY5+/Pr5STbpPGQ1zjy83PFwWnVKMz4KiPXBJ6doXt2SsN1gThqu7P+GxUWRMbnNvoIW63Kb9Cyg/xWoVqXfCCPR0xie7lu5tEZ7VyPOxpjw3fWIIdMmhfGKd7bkSUh3FGCjCj6DeGbZXe2lJDCa6uYf+gWR8/EKJdPcgMr2Zlp5+mrPq6ZeIiAdsdWSQmJBG3XQP1cW1lDRLTImU33WeUUS/WR4Nh2B+8yRHgvuFeH5/WC+R42RCDr33DzZI+aPkd0BEu2wMFpGdkEnN+u/Xtaj7cw1Ujo6zuH9hQcofK78DIpIi5fcbqYikSHlOpCKSIuU5kYpIipTn5LcrokfrjFWYol0+yNrjK8+Ce6x05xKrmEPzwZbPuM9qrT+O5mb49OxPN/jVeLjEYIkhWhVj3Nu/nPwbZreXiuCbXE7sZIttVrvDML5gjbahJabuaZQsPUsheqlxNMNS/hSnLHwIbV+X3P2iJ0gLXTtzVM1EWlltzEkvanzh/JZFJDrBnU95I76Zxaci2mSmIgCrH/iTf7DlKfcbiQ5V4aRjPgNrv+yVu0ds9boic6eOic1dNuY6aVvY+i3cd9lirugmFw//A39jX8PmAyHgGh3e0k2nsbOHroHJZ+r4e7Ml5GQlkF1fTVnYVc6E3KF2o4/SszpYRRRT0d1N1/QK956jQtutoQQnepMteaxFyq/Mr09EM9HoRseSMiz5kouR9h2KG6qp8ZdDRvcyH+ndoWBslt7MCxxO72BxuYUSryuc0lfl+vtvce6dENLbEvG8cpgjKqboWFTQPBSFocKr/INGNkXFofj6X+AFOX1kjxji6KCFlr4B2u/oYJbaxtijYVp9byKre4H3taPJHB2nJewd/va0OgqhZdQWW2Bc3kRTuizvqKhz7Kw6Rnq6uA4LCz+eTqijDJd0bnDm9ePIOPUySw+lbgYYHD3BNTcf0heWmUwzwVrmJT4x0uTiRXf8S8cY6/TGpriW4adT3h5yb7GVisQrfN+3gc3tGdpLFHg57MnEu8+x10V6sCO6vlV0ZwThJpkF8kRg9zbY3HvssTbT/t/2/gJOi2TNEofv7MzOzO5/vpWZnb1+22hoXAor3J1yhYLCXQp3d3d3d2jcXbqBhm7cXRrXxuV8z3ki462st7JoaKDvnZ3KX53fm5USGRnxnHgkJCsjZswkbP5pL5aV6I+Ja39MNk/r1ZMDWNu2ImrVKYvS7TuherMhmDJcyr11DzQYvAfnXl/CoQXd0K5cDOr27oYxx87hwtxolCuZC0VnHcLha9uwqldbtA8PRtyomdh87ybOzmiCmiHlUG74amzd1A89t+3HxdQJX8m2tyTRLZxf0wTR+XIjX8evsdVrpt2zzRgf1w1D5l/ClSPtEDFkMqaOrYE640Zj8b592DCpCiLmb8CW+VUQ+fV2fLelDcr3novtZ/Zgw1AR3sCpWP/wOi4e2Iu9m8ej+8AW6LFxEUaNq4Og+T/i1onBIhjlUXz8IRzf3R+xteIQM3EfTm/ogPLDJ2DMuNpoNHYoZu8VAZ5aFeHz1+Ob1fWQt99CbDt+Cj8sDEfZOauwfHRh/LHZHGw9vBNLprVGZNMJWLCiCUIn7sTR02sxrVZt1Km9CEvmTETP+BFYsH83Vrdoie7jl2H28CiENayH4QdP4ciMGgifJGlfuozzd+7jcRJF+QLX9zRFzrF7cP/xVXy/KApfRtZD647xiBu+DYfdWnj3cLSP+As+rRCPhEWncMfP0nt5eiTqCdm7bbqCx683Y3pREfxq0vBEdUHPtWdgLcPXDzZhUtyXKDl+Bb7dvwQDmxdAxRkbsGf7DAzpF4fmExZgaEgPTJC62D6kC7q1mYaFG/qic88mGPrjJRzo2RUdGk3Byu+3Y3HtZug5bw1m9SiFEs26YNqJ27h79wLO33v4Xprv/9Xt7Uj06gjW9sqEf5RLf1O4NYZd8LLpX+DKtMZovXAihtTuhn7LVmN6p1Io1awNGnbpjXEd8iJg8FysmR2HyEXrsWFWJEp+fVnv/Om7qehTcDyWHJ2DIT1qok7b+qjZKg6dNy4Xc0M0z5bnwOUxaDGqNfqckhseT0TckF7oc0D27w9DyPi+aBpbEEEtW6B21wGY1D6PPGsRvt3cDAUn78S1BzdxcnkcQuasxtoZUai4goPsbmP/ukGIKNoRQ2eJFtrBnNzFkdHjMKVmH4zr0wQVcrdBy2mDMLBsPtTqOwSDmvZEzxGrzaDX3fUQMmUGNnuaQo9xeVdjBIz9Brefv8Lzhz/iwo9XcfXkMowaE4+IVVec62R79Q2+rh+AL4sMwKwkrfwL3N3dD816dUC3bVfxUIn3CPeu/ojLV6/i0v6haF58JBaJr0j+vr6zE3OC6qLPaSmrRwewalAZND4sEn9jK5YOL4CgZl0Rma4JGk4dhsGVS6FunS4YuWIkhk7ujRVPDmNdnWooVawj2k3ti/5Fc6HGqIkYXrMjesz5Bhf46NQtxe3tSIRnuH9sNob2aY22Sw7jckrDXK6NRf0OpfF/So3AquMnsG9gCOqMn4m1ognOnjyOk9cu4tDiKJSdvhZbltdDwaGbcObhRRxd3BUJaRqhx9QqiJ2zC0fWdEWjZpHosGEpxs5uhsrrRPWdH4GW49ugLwe13RyN2JF9MIAk+nEAyo/pj5bVg9Bi4mQsd5514sZd3NzbDHn7L8b+S/LcJTGoMGsl1swIR/Bazpm4im+X9UVU2UGYsqQRgiYdx72HB7GmU0f0riXHhnaXNBdg85kTOH30KM7dOI3tDduj66A1OMR33VobQZNnYuPVR/jp2XO89LUrr/Hq6TWcWF8dGQdvxLmb9/HgygEcvfcET2/uwMxJUSi95KJz6XPc2DMWA+tlRfZ6zdF62Rn85LT0ry+MQcNeTdBkyXH8eO8nPOYzXlzCQTFTrz94gidXxqF13kGYffC+IdGtnZhdvAmGnH2Mp3e/w9J+ZdHymNxzaT0WDCmI4HbD0bLsRKw4fRKnjx/FmYs3cGV7X3Qd3AZTLu3BiiZt0bLZCuyS9z119BjO3zqOjXEt0HX6t1ALHU/x9OVLvPJqP/+Tb29JIm6vpBKlIN+ozk9ibUIRlO40DXueyPU3l2J6u3IIbdsGjYMTRLOI7b2tGUo2Go/5B7ZhVv9YhLVvgKoliqF6meFYsqo32ohZ07J6VuSs3ACDd63F9MVd0GDrE+DSJHSb3h3Dzspjbk9FvYnDMJJuxo2RiJ04Awt3LcWqnsEIa9sSDYMao+2a47h+ay2mNI1AtXFLsPbruoj/ehM2L6iJqjpn4jr2rR6Eqg024/y52RjSpTpqdK6DiByBKNVwB44+2oTZjWuiUXwcqlZujd6LfsCmXoMxeMwG8ZZk+7Ylqs1bgtXrBqP35m9w2gYPXz/A5S3dMaRtXnwu5m2rIQuwYm4CGpapiaatIhA0aBV2PXIK8f5OTJvWCvW/PohLO/uhy+AemOVMtX+wsy1qtYpFmQQpk4Z10HD6Vpz8cStWdA1FWItaiCkrDdq8w/jxhZHql3f2YHFUO4w5JyS6dwBrRsai68lneHl5ExaOrY3e+/ZiY9/6aBhRDbXr1UPTHgelMdyFhe2rI7bDCmw+Mh9T6tRGk9qVUUlMxaEbDmF96z4YNP870UQvcGd9N3Tf9gMu/Uca3Pgrbe9AorfbXv10Hz89ferMyKQpcxu37t7FHXHM7z1ha/oY9x9IRUuT9urxXdy6J+du38XDh8/wQkj6+LbY33du4vaDR3jy4jmePnuMRxSUV3Lu6WMIN0VQn8ozpDXmQ149wcOnci9J/tMd3HaedVee9YrHHt7F3Z+e4Nmzn/DT8+d4rr9M5BVePJd7H8mdj2/j2qkjOHJyA2a3botWTWjCvMTzn+7h7u1buHXrLu4/eo5nT57iyVN5B77aC2qgZ3j29AHu8/kuTfTyqZTBgzu4c/+haDfJ8+P7uHdT3uueHHvsaoXknR49+QkPVZXI+z1+gEem4ERJSfpSlnfvP5DykPsePcWLl/K8B5IfSefWzYewXNTt9Qs8k2exXPFa8v7kofHTXkm+nz4SPSKlIfliPm5LGd+5JwRjGfz0APfuS9qQ6x5IWfF9b97DgyeS3mMp42cs2QvY0bAHRmw7g1upmijZ9sFJ9B9veym+xxyMiK+Gus2boV69kZh+niKXuiVubFCe4bnYrKkcSr6lkki21y+lFX78GI9F0zx9xvY5dUvd3n5LJVHqlrq955ZKotQtdXvP7SOR6DWe3DiBM7fvwu1Hp7w9w8M7l3DsxD3Z89he38CF84dw4OID/PJlPF7i8b0z2PvddTx8L3vtMe6cOorjF2/jp7+Cg/Dy3mkcv3Hb6Tf6ENsT3D93BVcuvE/Z/ufePhKJgCszQ1Bn0XIcequQ6DXs/rojioesc9Y+cG8i/N+NR6dGddF41WU8cI6+9fbyLq7tv4b7eI5bJ+ahbadv4fTS/ILtOe6fmYBeOb5A4c5L8L0TSful2+tHN3Dt2mlcfwdS31tXFeVmrcSRDxZqvoRvW/RDnxZbwX7s1O3dtw9LotdnsW/vDmxbvwLTWxZH7NxNOP3qOX46sRFrdm7DhuV7sP+e04Q+OY7vV2zE9p1bsOfuBexb2R1lY7bg8rMfcfLAGixdvUsXIrn6/DR2dUhAzeCJ+PrsIRw+th3Lt+2StPbh+PF92PftN9i+5DscufLArM9wZx+27tqGjcu/x4mHj3H/7Ci0/aw5emw4jAs3zuPIESHUnRPYv+4bfLNiNdbt+xZ7r5IND3D14m5s3rgRW1avwKp9V3H97nmcuHA0sQ9Irjm7sh+6FP4MZUcuxQ/uTudnF3Fk117s+nojdu3ciK3nz+LEpjXYuXsrvr1N/foKz+4ewndL12LL3m9w4KenePxNL7RuUAq1d9zAjXtXcO7oRqxY+i32Hb+FR0L7a0e/w4YlW7Hl6I+45xDtwaaaKNujOwas/Aab1xzEqQfP8PLZeRzcugvr1nyHA7ce4uHl7Vi9fhd2bjrmNBj3ceP0JiyTe3bvPm8Wd3l4Fsf3r8eqbTMxMigBXbvsw7nHp3Dg/ClcSh0f907bW5LoOZ5c349da1djzaGrKfQVPMC1JZ0RX70pWiTEISr9Vyg1dgcOn52BkT3DENOtC5rHNELtbhvww41L+H5MazSr1hY9u9RBwpBpWLi4GyrG7cDlhwewZl4bNGzVEXVrd0bPLauwtk0UiucfiNHzElCpfm78e1x3tIitg2q1glGxXhd0Kx+H8DFr8P3tI1g7tRGqdOuFTvHNES/PP7hd0vmiKmqMmodl67qjTLkp+GZVAkL/JRSV42ujTrsaqN5tHfae3IAxzeqiesuWaFbiM6SJ6oNZhzdiydb5WOkapcPt+pLqaDxvLr51C9u1oWj4eQWUK1gfXTpVRJm4ZmhStTLatwtHdLftOH77JLb1SUDzWi3RuVN9tJi8Gfs3tUedkLyoMHMdZi4diFY9m6Nh7fao0Xw2VpxZjjlVyyP976qh9nwRcKft+WlrTeSNKIOCoj3axdVHpYnbcfJwL9T4XSnkDu+NwZvnYdCAuqjZsQ/aVOuINqvP4Oqp6ejUoz7qJnRH4zqDMGzvCZyUZ1dPqIfaXSoj7C+lUKfPCVy6tRxTNi3HjpvmWanb221vR6LXZ7BreAD+t1z6m5I9MdFZ7zDJ9noThoT1wICZl/FCdMKR7qVRZ+ZsTGpeGbW+3g9TL/uxJK4SGk0Zi2ZftUD7TTuwdcEgDM6ZF2H9u6NCpR24Lq3mlVObsXrLNPTsmYDqI5dhz8gxGNb8B1y8Ox4NujVEO048ejEOka3boP23okXu90eZEZOwcEkTlGjSE13nb8IPWxuhWPremL9rHsYWmoT1d+/g3IEhCA2dim1LOyC24BRslmSe71qCaVE1UH/gCLSI2aqt9IsdPdGtZ0NM9BSm17g4pwoazpmH3S4Svf5xJOrm6IYxJx/hxZNlGP5VKwy6eB8Pzi3G6LwDMWvNaDTL2Bo9f9iNrUNaoHXJxui9dSGmTGiFGcc3YeSAqgjstBEHfhiMhhUS0K3LAAys1wbNhx7FbecZ3O5vqoaiYxdiPwcBP52O+qUHYNmKzqgWOBQLLl7DqY3xSFNnKpZ9swQLRtdDUKYOGDatMtInLMWe76ZhUKtGqJavAVrPbYUGW5niISyr3xqt23yD8/w3dXvn7S1JdAF7p0YiR+YvkKbWKCy65qGKXi1D26BeGDDvlv57ZXIYGi6eibHV6qH52pMwMwXOYEvTcqg7pClCPmuHNrPmYu7k4Zg/vA1aDh+EsOobcPzwVLSq0wqdhnVEg+axqDR3NfYOG44BTfbg5NWxaDe5K0ZxROSNkYgZMwTjjvFhfVFu1FTMGB+BAu06IWHwZCyZPwyzuizHpkOz0D/beKy/dw8XDg1FRMhkrFndE2XEdPxRCHFv+yLMrFwd9fr3R+24XearFN8NRJ+BjTAhhRb5xpKaSFj8NQ67fKJXP45C+QozsFFsoRcPlmFkrjFYee8+bp1ZjIkFe2HJwuYIT9sJnZbOx/zRfTF98hR8vX4yRo1pgfH7l2BQvyBkbz8bixcMxszes7Bz1VjUaz4UPaebQbp2u7+pOkpNWOKYkkvQrVg/LF7eFSUjVuCHqxfw3ZwS+FOzMRg7eRQWThuPRR2GoM/wEvi81QzMmTUM80ZPw7IuHdBoUhM0/Y5pXMT2lr3Qo81OcERV6vbu29uRiNuj0ziwZwM2nX+cQq/1RRzo3QZ1mw/DhOmD0LHQFyg+ai2+2d0TbQY2R/d58zFNtE3LKpOx/vuFmFCnA/oPn4/laxZj8dKd2LKkE2KKdMKgaT1QL7o3Jq/ojpjIMqgwdSl29e2H7jV24djloWg8ogX60QO+NgDlBvTEoIOyf6kzAgeMxZx1I9BrXFt0nLkK61bNxsyD53Hr9hbMjqyNprNWY8OGbihVfIz4He2Qv/RqXBA/5e6GaRgc0gb91yzFkKqt0GX2HMxsVhJlanXHzNOHsOfoLuz3jdR+gBtHNuDrhIwo3Lotun57GTcdB//VlYEonH8slp97iOf3FqD/FwOw4PZd3DwxAwMz9cfCffMwIr4ThkxZiK9XLsGSVWIW//g1JnaPRq2+4zFgejPUGjkdC5YuxsKdO3HwzkI0r9IFrcacT9L5+2BDJNJGxqDymIWY2aspyvdZJr5jDxQqPAs7rt7C5R+6oPqA3hizZA3WrluAxccPYO+GFogbNBIzv16B5ZtWYMOFvVgzvwmie43GhIWd0TB9eVRvLZr+5QkcvHwcF72muqRuKW5vT6K32X7ajOkzxmBEny7o2a4Hhu1iNO02Lq4SH2X0MPRuNQnTT90XEr7Ew5MzMb51Xwwe0QN9+6zG/oPrsXTYQiw5sg+7FndF+8G90anbKMw7eBwXtm3DpsUXcOP+Tqz4ZjW20b55uB3Tt2/GDs5quLcBY7ftxtH7j/D0+1HoNmQExg5vh3ZL9opA3MOPP4xG/+krsfOHdZg6ZQ9OHFuH8VNP4i5D8af3Yfu0LTj44jqOiaBPGD8R4+uXQKmaPTHzhDjru1dhi7NQPnAHl3fPx9IhrdBj7Fj03XoGVx6bJuX1gx2YOH4Pjt8RR//JIWwfvB2HHj/Bo5v7sWXoXpx4/RBXv5uI0W1EWw/uiT5DvxcS38bZtVMwfMw27Dm5BUum9UWvgT3QY8osrD+zH+u/3ow1u5nLxO3ZGSHjiO5oOmQM+neYi5Vn7+DBne2YOG4/zqnwX8axlb3RdsBwjBnTDX12XgUeH8K2+T3Rof9ADB4/GOMP39cpEitm90bnEX3Rv9kwLNxyCUfmdEPHkdOwKXVN/XfaPiyJ/iNvD07gu52ihZYtxtS+ddFswizsTWnKx/+T22Nc/Xojtm5xlmZO3d56SyWR3e6J9lg3WpzwSZg0ey6WXXjPTqDU7T/Nlkqi1C11e88tlUSpW+r2nlsqiVK31O09t1+XRK9+wtXvhqP/d1fw+PkdnN3VD23GbcTeDxkNujIPPdZ/i+NnlqJP903Yf+2Xrm54FIunzsHo+ew8foft1SP8yHfcc97MWH2X7eo6zN08FyvcIyRe7cCogYuxaOff+uJwr/Hkwj5sGjD37aJ7F5dj2uYl2OD7MBu3U/im31Js2HPd6Vf8j7H9uiTCXRydVxYFF+/Dj5e2Y25kI7RcdxJXkgzAfIRrO9ZjWb+9v6wH/WRLZBs4E1vOHMWObefw4y+ujbs48cMh7Dnyjgm8viPvWAb55+zFrXeN7h0ZgCZjmpsVjXzbRezddQxHL/3tBzoe7luIYYUSMOq+c+BN2/4uqDGiPQafcP7XbS/mFuyCIbNPwnTZ/8fYPiCJbuLs6vEY06MjxvatjMp9pmPNtSe4f3AQmnXtiBZxQzHph5P4gUtXLduBA6uao/Lvq6PO/E3Yt38Z5teoh8YD2qLDitXY2j8CBf/QHD3WzsfcsT3QslJdJIwYjpnnb+PWrvGY0LwcqvRqi5oNJmLahsvSah3D9u6d0a1tNbSIz4xPOs7BnjPrMXLoLpy8ehKHF7VEwz4d0Sw+CpWbLMMeFe5XeHhoM5Z0nI8deIxb25dido/1OIgHuLRwJTYPmoHJK4TM6/fhxPxxGF0vChHDp2HN+cM4MmwQBjeNRvjoJfjux5M4Oq05Gneti8ieq/HNj7dwYnkMyn99CPeeXsOptW0Q37Q7OjeejpX3b+LavonoFtQOHWvURJ0hfTBo07XEKQjnJqJ9s0B8WbcrGtfpj4FzD+LH1z9gzoQN2LlrBRYN7Iv2ZZqgTbe6qDNxEw7fPovvxzaR9w5HVPcBaNN8MbbefqpfBVzeuzKiu3RCwpTvcezCN1jePgwNu9ZBpRajMHD4TiTK7jWcnDEGo+tEI3L4ZKw4vh1bh7RBbFxHdGlbHy2lfg4wgw+XY3KT9ujZrBqarD4EDlp5cmEmhlVvji6dGqHT3ou4fWQd5peohLaLh6DDjrty04/4ds08DB17ADePTsfoTpEo32EYhmy8jccnh6DZhF4Yf/k5Xu4Zgm59W6JBq0hE/b4e+q+8IrXA7RXu7euLxv1aIaR2D/Rp1RqDjlzCg2sbML9hJcR16oZWrddhn3sOx/1vsXJmE1Su2gO9+68y3xG+vhwTxjZD9eieGDDnB5y4sBhjxzVGyYZ90bVeI3RbvQtcaeyXbm9Jonu4uqMnEiJDETl0I77ztJAe474I2OF9EzC0SEmU77oCey/ORkIPeZnl27F9YQ+ExE/FwgkRCF27Bye/HYYOmXtj/L5vsG5JHRSoPRZrD32L3eeP4sDEjmhQYBQWXTiN08e+x+6NqzG3fRt0HvI1Fk2rgajYUmi2YQfWj22IyhNnYe6CFmjTpzembVqH1f3zIV336dj5wxAEFx+LpUvaIGrIKMz7dhNWD4tDuc8HY8kjdl++xvMTSzC6TTy6nD6Og/3KI0va1ph4aQ/mj+6KNgOHolu3wejSrCs6DG6GeoMXYv2RE7h4chiqJ7REp2krsO7oORxd1Qj1hvfH9G2bsGBMXcQv24btC6ogcuk3OLZvECp1FPJv34h5w7qiascl2DOrPir+tjn6rV+DRUOlcak1GRutJj47Go06hKD8+G+wecNQVG0yRBqJkagTPxwTp/VH78KxiK49Hcu+nYH+Ia0xeOtGTGmQHoW69Mcs2Z/ZMw5xy7Zi65w41Ji0AOu3zMaQsU1Rd/IgdA79AhVnbsDqJcPQpnsCehx3jNR7S9Cli+S773x5v+M4f3c+BpeugujGi7BpxywMj26JPmu2YkFCV3QZsgSbdk7BoKpdMObbnZhTtS26z1qLrSuGo1edAZiyZRPmhNdGq3GD0ajKZpx+uAPTJzdAbN8JmDm5BhIWr8XKpT3QcNJEzFg9EB1nDsH0fYsxdERLNJmxGZu2tkWNdPXRbell/UwpBz5fWVoWf6jSGl0WbcXmOQ1QOGEZDty8jHPbN2HzlrkY3Lkq6n3rmLqvzkpe2iO852xs2LQQ3Vv3Q7cRczFrYQdUHb4Cm9ZNROMm4zCie1WUSYhChZE78e2G9qhYfximH3jnSTa+7e1I9Oow1vRIy4vxm8AWGOy5eKPZHm5vh8Y9xmLVlRd4sbc2sldviirt+2LKqHAE/7k5hvSviAqbfsAlEeAxeSdj0/MXeHh9Cfr3bohqbdfgm9c3cWHuOAwMXSP65TpOzuyFdgkd0SisHpq3m4GxAwegS/eZpoU53AZV5/VF66Am6LHwGzMX6URrFJSC2/b9KFSqMBozhpVD4a9PmMl+F+dhYMAYrLSLuz09iBVrmiN4yFSsHVEAXzYaiTY9e2Powo7oe3ALJnXvh5a9tmPfiWGoV7s92s05iesvzmPPho6Ir9kHA7YcwbruxVC0RTsk9BqMKe2z4Mu+s7BqVhyil2zElpkV8ecqvdB1YDsMaBuJKnmE6PO7IixqE+j2PF42CYOie2OutdSOj0CL8e0xUBd6O4S5NftjZv/OqNJkEmbPGowmlQZhxBaal9exM6whuoimnFipPjp9y0F+j3F+bSSKjZ+M4dWyIk+PiRjRrQE6dsuPDA36Y1hcG0xka3tnCYaJQDfc7TS9z67h8J5+qFevDVrPOI07WIF2lQdiyNc6ihAXh8Si0cgERKZvhNjWgzBgXDt0zZoZMQO6otKn9RE/eCSG9qiNloGFUXvGKkyO7o6ROzdgbu8m6DpnKaa07oZ+q0aifbWCKNxvNmZ2Ko7SnZqhzfiu6L5wFMYv7Iz6k4ZjhvqBuzGzdA8MX3hWjGluz3B1VSyKTNysdfvq0nCULjsb+05txIqxjdCgV1e0bV5QGmXHsbq/FRMGlsLvqwzHuLH10Sy8JlqUqI4aA6ORueYITJ0cjxr5pdwigxA0YzTm6/JkC1E1fAjGbPzlBuTbkej1T7i+dzjaiSqvMWkXjqcwtur1hXFo2qE1uu+8oibKs+01kLfncEzeehinTh7Aqb0H8c3scJRduRfnjszDsIDRWPGQS1vdxfWLm7BwQB90azodixaMxYDoBVi2aQFGVGmLkXvWYXat+mjQfBbG9hyNgV0XYg8fuKc1qs4agd4ta6DVrK/xgzDl+c6aCBg8U0g0AjHlx2LR1KooOHorzj5/jAf7h6NNNnmmb0rqT7i0swdivsiLkF5TMG3XJDRMnwWlWizCd8/3YVT7bmjQ+xjuv76BswemoG9EH4wSIl16egHH9oxDj9DmqJk3C8Kmzcfag0dw+sT3+P7CORxcHIOgeWuwcU4YAgYuxc4D8u7HjuD8kf1Ys7AbylTaqV9Hv7FoHAZU6osFlkSnhsvzaqPJDgr4OnRr3h8TpvdH3QbjMHPmAFSrMRYTN1O4z2FDuJghK9djkpiGg/dd43xbHFsajeLjp2BUjaKou3o/Dh8S0+XsAWyfPxUjQnpgDl/78gIMniDPsMMxXj/H04eXcebgDPSrNBgLJg1E58od0HHsScnjNXxbvxE6jGmPqvml0Zj7LX44fggnD+zBgW8HolHW3hi1/RCOHT2Ak0cO4NDOpRhXsStmXD2GHctC8X+D2iBh0E6c+mYIujSMRcdvT+HU4e9w8PwFKXexbKYPweQ1A9BgRG8MOkDNuBxD87fHgAXnzUBgkmhlLMrO34nLz17h0amhKFd0BOZPj0X4lMXYsmUKBiTkRfh6h0S3N2H8mHAUHiNWgFgwJw9JXW0egqZDaqLSTPlf6ufkD6dxZZmYe9NHYcFVueflLFQOGYbxYmL+0u3tSKTbMzzmGm4pBruOYFP7PMhSTnyeFj3QutM8rDv+LZbOrIWwZh3RvWNVxM9chW3La6JAk+GYt2UqhgROwvqfbuDcpl5oVa4SaiZEIHr0flw9vwBDWohp0qEzWoufE96wJupnzofIzoswuc8oDOg2X9os2fa2RpVpk7Hoh/mY0aAWWjWOQL3gT/CHtrOw5/AoxITOxOYfVmFGvzhU6iLaIjo7MmYbjuVuG/rsTHSpGYCi827hxZ1F6Fi3KAoMPoOX+A5DOw1Ahy6TsGhQO7SJKYnijXti/KoZmNSyBdrWKI5CTQZhxrIxmNglGDHif7SIbodeW4/g8IY6yFd3NGZ/twJjB8UhUt6/W/d6aLZ+G7Z+3QMVK+/AbZJo8XgMjOuPhZZEFyahdd2s+D8xCaga2QCVu67Ed7cXoWVN0aizBqFWjTGYsIlt9DlsjBTtu2oDJoe1wcC9P+LR6zs4siQGFb/+Fsc3dEXnhDBUbtsTHRv2Rr/pCzA2sjtm8TmXF2LIRPExv3NI9PwbLO3RAi2jSqNE466YtGkmJlcph0y5aqNx3WBEtR6DZReu4/S6nmgb3ABtO1RHtSpTsfzMceye0QrNghuiTcfaqFNvBbad3IgJLSogXnym81vaIrJIaTTeJ+R4fAy7J8WjZosaqF6nA9r2WoZvzkxFm9Z1UXvWDqxd2AY129ZDfMPiKPWv1dFr1Y+OOUdNVBll527Hxack0TBUKC/Wy8pOaBJaD10b5kOBknkQtdEZqPTyIa4dGII27SWPzZqjWd9OGPT9KVz+tjNqtWyAxi3qou7I8Zg9X/yvWaKJOED+5WxUCR8u5fqrkOjntke4e/EUzpy/iDMXLuDMuRu4K+X36sEFnDhzBufOHMXRq7fx8OE1nL90Hbd/uoc7F+5L5b/A07sXcfbgMZy8eB4Xn7C5/Al3bp3DuR+v4/rti9KCnMSZ46dx6fZD3L99F7dvOesBPLmBq/eYxnM8vnQRF08fFY13HCevy/lnd3HlygM8fvEUT64cxSHRhN8s6IA6+Sdjsz7D2V7Ks+5dxGVqV9G4t+5exSX9APMTXQTy1s1buH3pDE4fPorjt+7gwTM5duaU+Gry/50HUs3SuFw5jmNnz0grexrn7j7Ck8fXce7iLdwVU/XJzVM4euoMzp49jlO3JK8Pb+Hy1cdCUtb5PdyWMvFZ4y/u49bVUzgs5XX86EVcucX17x7hxtW7uH//Dn788S7u6YqNz/HoynXc+ukR7l25gdtPdOlKPHtwFZcfCTle3sPNc0dw5PQ5nDlxDhdvP5DrbkGDZi8eyPtew3VbBq8fSj2I78n3u3EL955/jZZxHdB8yLc4c/IYTss7mjbnBq4cl/o9cwzHjlzBTWlMX7/4ERePnMRpOXb8+E1538e4d/uc+FVP8PLxbdyW+rzhuF6vHl7BBd4r9Xj6/A15zkPcvHoZF+8+x4tH13H50ikcP3UCZ45dwa1Hdtmy13jxE+vjsS6O+UrK/vLlB3j6RMrt5CmcO3UYx86cxxW74iW3lw9w+8oJHDt1EifPn8FFWh0vbuHKBfn/1HEcv3gZ1+6IXD24iweat/u4euWOlKsrjXfcPiCJ/ka3R/uwvG49NO7SGglR0uIuPY0HLg6lbn7b63Xo2moSJm4wBlXq9vPb//skeiW+0JXLuHL9Gn68cht3Uwn0M9tTPHzwCI9Sv6Hy1tv/+yRK3VK3j7ylkih1S93ec0slUeqWur3nlkqi1C11e88tlUSpW+r2ntsHJdGrR2dx4sz32LvjFM7feoHXuI2rBw7hyMHd2LXvnNMXcw2X9u7DD4f3YvdJrmf9Ao9uHsW+w0ew/8xd/PTqMe5d/QHf7D6K4ye5Cl3qlrr9bW8fkES3cHhYdUQ1rY648FGYvvMUTm0dim5h9dC6ZSyCqw7H7FNncWxeZ7Tml7LbRaN0s4EYuGsXVo/KhX8pXRc1R2/BtqOL0Ld3dVSq3h4Nag/EsMOPkqx2k7qlbn9r2wck0UnsbN0d3dtMx7KzD/D89RoMLtodw+1Q/6cP8NOlyWgZ0BuTz7Cr+Cmu7O6OmLCuGDS8LHKNPY4XOIplU6sgc8vVOHJ4HgYn1EZwle1IMm8rdUvd/sa2D0gi2Z7/gO0D26Npx76Ys28QYgsPw+S9dq3dl3hyfgSiAsdhjdMZ/vTEeLQJaIEBE6MRs1NsPX4IeEhR/KXxeEya0A3ju/TFuCEH3+MrDqlb6vbxtw9Iots4u2MFVm5ZiFG1QlF72lSMa9QdHTtMxpJ1izB3wXJsP7sDK2s1Q4dBc7Fm43QMGtUakSNmY+7kCii37g7w+CS2Lm+IqOEzsWrzNmzduxP77t/Bw+PHcWTPNWdkb+qWuv1tbR+QRNdwcmFHtO7eDPUaLsSKAz/h2avNWNyuG/r3aIDqHWfg64uP8Oj6Msxu1AKd+zRGneFb8f2tyziyaziGHnRCCHd2YNmEVmjUqTO6DOmFkUdO4sqaNVg+5QiSrkqduqVufxvbByRR6pa6/efcUkmUuqVu77mlkih1S93ec0slUeqWur3nlkqi1C11e88tlUSpW+r2nlsqiVK31O09t1QSpW6p23tuqSRK3VK399zem0R3H13A2Zvb8d35adh2aii2nxqRilT8h8C2U8Nw8PJiXLyzB89e2jGe7779IhI9ff5AHr4QX/+QgEk7KmD0lqIYtC47+q75Cv3WZEhFKv5DoO+a9Bi6MQ/Gbi2O6d9ECbGG48HTd58z8M4kunB7N+Z9VxNDNgSgx8pP0G35H+T3L+i16jP0Xv05eq/6ddDrPzG8ysMLXvdaeF3/i8F6f1t43U/4n/O/7yOh56pPRX7/jK7Lf4d+azOKUghS7fQu2zuR6PCVpRixqZCSh+izOo2wOa3gS/Rd+yuBz0qFd9m44XWPG173/EL0e0vwuX3WpFG8y30pI+0b4HW9N/rK9ZRjNi5dRSkM2ZAb204OxYtXKa6ZnWR7axIdv7YWg9cHoNuKPwmD0+jDe61MjzYzc6P20GKI6VYW4R3LIbJLeUR1reCJiM7lPBHegfeWRQTRubykIdcLImWf5/nL/6O7VpTnVETl7sGI6x6SDFV7hr4Rcd3kPg9U7SHnBdV6hqNa7whU7xuJGkQfb1T/GfiulTRqOukw/XjJQ3zPMFTvFS7Ho/Q8/1f0MDDXyTW9eZ9c4we+Z6UuFRWxnaVMOpYXlNP92M7meOWuQc67JS8jC15j7kmKmE5MzxsR7csgvF1phLe1KIUwQcU2xT1RoXUxVGglaO3sC4LkeHC7kghpX9qgXSmEtC2J4DYlESr/h3UoI8dKokIbc19QmxIIlvPlWhZE2Rb5UaZ5fpRulg+lEvKiZNO8KNYwpwdyoUSTQJRqWiAZSicUlPsLSTqFZL+QPC8/6g7Pia5LMopMpxWCp0WPFX/BwHVZcOTKMpH8n59X/VYkuvnwJCbuqIjuQqA+qw3L28zKKQJdBuVbBKNMQihKNApH8QYR8huJko2jvMFzHihen/eGo4TcX7JRFEo1jkZpQSnZ53n+8v8yCTEo2ywWFZvHIbh5lWQIbRn/RgQlVE6OZnGIaFXNoHV1HyIFUW1rIrptrWSIalNTztdIhohW5r7INjXkupqIaVcbse1rI0bA82HyjDDJR7ggSq6JaVdLYdKUNOT+cAfc17T8ENqiKoIlz8EJcQhqWhkVmsSiQuNYlG8ULYiR/RhUbFpJ3yu4WfIysqgo727uSQrez/S8UKaB1EX9CJSqF46SdcNQok4oitUOQcFaFQ1qJ6KA/B9YvRwCq5VFnqplkL9aOTTq1QYL16zE6DlTEdq8GvLVKCfXBum9BWpWQKHawShUJxj5ZT9vfFnklft4f77q5ZE7vjhyVy2KXFWKImdcEeSoXAjZYwoic2SgIovzq/tR+eRcYeSILZYMAZVKIFdcKUmrNHJXKS3PKCnPKIwyzYqi0djcYkp+pRqzx8pPMW5badx6qN+5eeP2syR69foFvjk7XjTQn9V8I4FaTc+D0HbBIvRSkA3DRNBDRfB/HmUSwj2h55uEonSTMPk/QogSiXKCsrLP8/zl/+VbRKFCy2iEtIoVgayUDBFthBBvQEjzmCQIbhYtQl0JlTpWR0zHaohuJ8LdtqqQKE6IUEWEvxpiO1RPhpj28XJt1WSIaltF72c6sR2qoXKnmojrXAtxXWrJfg1EyTVMO7xVZUk/Tp8b360OqnStLdfV1P9jmRe5n8/nNf6IameeESnP4juF893lHYISohTBzaIQ0iJGGg0pIznuVU4ErwlKiEwGz3u5LwhuHi3ki0SFphEo31jqpWGIECsExRsGJ0OxBkFCCCFRjZJCghLoOb4fbt25g1evgCfPnmPn/t2o3qU+8tYogcJynaJuObmnrBBKhDu+BPJWKy5ELCFkkzRqFpXfIvJ/ETleWEhVUIhQUAiVzwP5hWxyjZDOH3mEjIHVSyJ/rdK+5+SILSLXl5Rnl0KjcTlFztMJvhBCfYktJwYJB9682P3Pkuj2T2cxeWeoqLhP0H/9F+gwLzsiOgWpZind1JsUKaFc8yhPeF2bCJJKSNRcSCQEqtBShF8qmiRgZVMgI1oLRKAovBT8RGFl5cdK6+2AC6YIcXwCI2mEy73RKZAiJaRELj5Xr5H0YoRElYQ4JFJlIQhJpGSVe3kNr+U+SWbOJ0WljrzeA0xHQCKTSBRyvhsFO0gIRGFnWZBwLBdLAH/wHneDouUpqNBUyrlJuKZFQinZZJ/pk0AV5XyFJg6JpPEs2ygMFaVO2LixsWNDWLIRiRWkpChYswy6j++P+z/ZEHKiebTnwH7Ed6qH3NWKifYpJVqpjGglAwq4gsIuyFezmBBSCFS9sJCokBCCJCogpBAiVckvmilQyZMnvpBcI2STNPMKYfyRv0YpSU80o/zmEzIFVhOyVjXX5qpSQshfFO3nZUL/dV+i56rPMGZLCTx58eY1p36WRGdubhUzjlqITlhaNBhVULSPI/gk0TuARPCC17UEK0TB/+V5VhsFCbTSRRAoRCQCSaNCLMJltQkJZoSGLesbSGSF/y2REonMeUNko4mEREIQaplEIgkB5Jxex2vsuXcASaTPI5FEY6mWFWHnu/J/lgO1IsvAp038wLKwJHGDJFESiVbj/8EtHO0jx1IiEQnEeiGJaFWUEE1UuF555KpWFM0GtcOtu/fEpLkJXJ8FnG8PXBkIPNwrfHqJw6dPol6vBCFCkUQieYAkylejaDJNxN9cVQogoLJoICFTHiEYr6P2I0H8QVKrtiMxhUg8lschEbVSnviSqDuCZl06jd4NWJcZJ69vcNjgvb2RRK9ev8LusxPRbfkfhUBp0GVxZsT2KC2tjJhgItw0wd4F1Cpe8Lq2ZBPTmhUXs4CVUkJaNx4v3TQM5aUiSQYfkUR4qHWMyUMzyAgQCUIiWXx0ElEDyTmfFhKBt+ZcVTHZqnSh2VbLRwISSs+/Ewwp7b55hvhf8kyagqrFJH3+b4iUtAwsrDbyR4iYbGoSyq/dtyacJ4kask6kwZN6KdnY1FmRehVEmIujbq9mOHPpCvD4e+BEIeDQfxf8g+CfgMO/F1KNEil7iYtXryBhYFvVSNRChWqXTYb8tYq7TDqjjah1SKRcopEIaiWe43X5a4rJJiRJAtE8NDGL1q9o0hTSBlY3vpYxHUUzCULaFUG3r9Ojz5rP0W9Neu0/ei1cSGl7I4leij+08/Qo1UT9132BdnOyyQPKS0GJkEuLw0J7F5jCTg6va0kavmxRqZBi8ksbu0SjYD1XVltKIYJWtiVSrAoMyaNwEcriY5OIQkyTzRKIpCF5qorfU61HPVTrXk98oLrGBxJimfN13gm8V9O0xyRt9auctJg+f/l8mnwkkn85EEZTm8bHDWsaU1tRE7GMrb+VEol8dUZfSEhUUFr6ur0TcObiZf3gGM5VBw6ImB10cMju/y/xF+aprF368Qrq924mRCouZmD5ZChYuyQK1BZzrJZoJCGJ0UgkUQHVRoHVihgNpAQiGUsnIyJRRDQk5UpNTdFwJFJe0UY07bifv4bcV6c0Oi7IhH4i873FAlu4vz5eviHc/UYSPX5+FysPtdc+IfpDbWZlR4VWItTiTFLI3xU+88wPXtfSOS1aP0hfuFiDitrC8TjJSxJVpA8glZqokYQQrYyPRGJQSKyjr+aN4GOTSMnj0kBGqAXd66JGrwao0bM+qguZ+D+F3wr9u0Dv03tFsxFCRhKS2kiJxOcJuE9C22CJPwyRWE5JoSax3MPyUxKRQEIkllvKJHKIJPVTSISzUsda+OHoASNEP20XsvybQ55/Fvy9IRFBYl1oALww3+KbsWw2SjQIFrJQ2CskAZ3+gnVKJBJJCEP/yGigQkqcAqKtCsi5/DWLy7VlkhGRIImK1GMAQyDPIZHU77L+F809Od5yeg7RRF9qMG3+vjq/nEQ/Pb2Jr79vip4rPzUkmpldbN/yohlE0GlivSP8TTYLr2sJmnIKJZDcL5VFs6GsgBXJCtUKVtNDfALVSGxRLYmMQGjgQPCxSaRBAYdAFGJLIBKnVu+GqNmroRCpgWolHo+nZvKB/6eEpOdJFKZP4lD70f8iaB6SWHyu1UbRHYREkmd/2OieP+y7kWSWRCwzG5nzIpGpR5r3YUKismg8sBVev3ICCPcXAN+LiB3LCFzsAZyNFQKJOWdJdK4K8Mx8K3z9rk3SGFYSopQ2Vkj9Cj4UrltKBL+kCL0hkmojMe1yiTlHH4kESiSZaDMhEa0YfzAKSOKQRNRGRRxiFSShGNCoJRpLzjWfzCidIdGCfXU/DIkGCIlaz8yGcs3LSkb4gsbE8od/qNMNG+r2h9e1BFs2vcappDJCHhvQoDYqL/5UBdrsUsFB4gCHiAkSKqQIa0OIudJOBEUExoKhcV5boZkIgiCopWgwvV7Ml7ZyPSH3RFLI2htB8wKFkKaS+iEkkJpx9G9EuDuLudalnghxfTHfGqK6oEaPRkKiJkKiJkKixkKqhqjWrYE5J/+bY43k/0Zyj5BMEN+tvqQjhJG0mE68HGPaVbs6ROpuTDs+m8RWMgmUxFY7CXhM/TQ/sHGxpp3R2Aba6PCc7Ic5vpMFGyySyEckqYNygsQGMUwFs26fBDx46HyJ9v4S4MjnYrYtN//f2yH+UBqjmX4QXGopB1/j0eNHaDm0I/LWLKENJrWbsUiMXBUWchYSYhQUghWoVVI0UQkhEcPfQhq5p0AtBiUYeaNZRt9HtBkJYkEzTkhkggpG2xjNZEiqWklJZAIPzT4WidoIicomlJaHGQa7WwoLa3p5wah9D9BM8wBNPf+IHWF9Ke0/ah5l+o8YsRPyhAoRUkKQkKi8kM1GBRmaDW4twtE6ViA+QFu5v50QSggUTsg9Xq21FTYKI00ma8JV6VJfhL6BCLoIfTchUA8hSA8Spwlq9UoQEiXIflMhS2MhkZBGztcS36Fmr6Z6TTW5lscJplG5Y11Ju67+H+/8H9e5tvxvfCySic9lPvjrBZLbrS0teI+adkJAwmhZJ9pHn9IDSiJqIxcqCJI2iEGoKJprypIZQozHwNOLQpxdRqBe3BbStBMC/YMh0KHfAg834+GjRxg1dzxKiilXWEytkrQ6hJQ0EWmJWB+GGoIaw0bWCNUgTgTPhsdtcMLX/+RoHZJGzbhkx8upOWfC3kJE8Y0SJgV8PE1URkhElccH+9utBIMAPjPMD15EIdyVkAy+Vi45lEjsQxKtUk4qmGQIblMpRZA05YV0ZeV6gv+TWPyt2MoQKtQhYpiQyYtAhNFERgu5o3DvTCL55bGacozXVe/WWO8jqnZugEod6ggJRPPwf0mT+5XV1zJBBOP31FBT1Z88Fj9LIh+MJqJf5BVwIDS44Ggin0YS+NcZG1NGUOetXojXtluIQnh1hBDoD6KJ/hU4Ktro5hC8eAFMXDwTReqUFxOtlAi2NM51TWPMdCjoJIoKv0MY7efRIIA7JJ4YPKAmKSTpGD/IIQrvd4hjiORcp2mWRWC1kibEXdWEwhMmZv8YJEqjJCqVwBbAZJraKG/1EsgRV8iHgCp09mirJkee6sU8ESgqOBlEJecRVZ2bIchkMPextzufXJufalzUfOEGQuSGFVNGA7F9xSzIL2YBUbi+qPOGosrrS6HS4ZT9Yo3ETG0kpG8cLJowBGWErP6oIMRlX1UwR08IcUOFfGpCto4XH6sawttUF/OxOqI60CephWhxtCt1qoMYQXTH2ohqX1NMRo5gYGi6tpCgluzXEIJWl3R4fzXx36pKi04TiuZmNU2b+8FC+BB5bhB9FGk4Kog2plkbwuPSEPiD/TxB0nD4o6I0IuWlESrHhojvJY1ZaTZqIrwl6nmjiNR5YRFgf+STurLQepM6Ki3+0uSvp+Ply5d4Jf7R62c3gVtfAz+OE0wVM28v7j18hBnL5ksaZZE+KheyxOZDlpj8yF6pIHJUKYTscQWRNTY/MscEImulAshWKb+AvwXkf+5byLHKBREQVxgBImc54x1wv2phlUt7T3a5TtOuLP9L2lli8umQIo5kyFWlGHLGFUPuqsXQdGI2h0RffmASzciKkk2koKpTG5URAhVHLbHne00e6EPvKYPQZ8pgT/SdNsQT/WYMTY7pQ+XcUPSR817Q+wi5rv+MYYqBs0di0OxRKWKwYODMERgwc7hi0CxePxIDZ41QcH/wHLlOMGTuaAyfNxYjPDBqwXiMWTQRYxdPUoxbPBnjlkyR36kYv3gaxi+ZjvEiQBOWzsDEpTMVk5bNUnB/wtczBHJewf0Zeg/vHyv3jxOMXTRFnjMJowVjeXzRVN0fvXCiYAJGzR+PkfPGGcwfJ+cT8+PGGOf6ZFggaSww94+YOxbD5H2HzRmNoVIGQ2bJ+3tg8Awpo+lSbn6w5W9BGViwXnyhn9lu3r6lZlzHMT3Rc9IA9JjYH90n9EcP2Vd58h3rJ8f66zU9J/F4orzxmP2/z1RHxqYb2eg7VWRFjjE/Nn0ro/xlmj3keRUSopW4ZlyeGR70cUnUmGOaaDeWFoYXRP/pw7D36H7sPeJA9r87+r03jnlD7/8FMGn+4Etn//EDb8T3J8zvvuM/KPbzf4H9332M1x44eQgHTiXHodNHcPjMUQfHcOSsAffdOHL2uAsnHMj+meNy3g3nntPHJO2jPhw4dQQHBYec49w/eOqw5uGHEwcljwfxg+SRxw5JXg6dkWv9IXk9mBKYltzPNDQ9LScpAylTH1huDpIcd8FdfqyXI/Iuz549w9OnT/H9sQPYun8Hdh3YjfNXLuLVy1e4d/++ysqWfTuw+/B3PvnYc2Qf9hwWOHXLtPbIdTy+m8cJ2Td171yj52Vf6l/rj/mUd7H1rLKh6TCN78y9ciwx3e9QRfzOLNGB2uFqxtYV//gkoiai/VqgRmlhbxFkizUqlqpS1aXLvHPDp2b9wBG5npB7AkT1+oPq2KYZIOo6Z3xRNe/y1zJmXUrIX0fyLdcEOihYV8xSMe9oPvI4zxeoJzayoKiYeqXFsS3XJCwZKjaPVDOJJpQ15cLbCsTsokkW0baGmms05WiuxYgJV6lzXcRKZcV0FJNOzbeaPkTK9WrKickW2or9WRxpHSctpPhrCZXkOfJ/C468rqTRSJphNL1KNRSTU5zwso3DdDwhTb1koDnnAR3Oo2lFoIy8Zyn6rfRpxUQvJj5EMfEbitJkd5lthaTOvZCfZStgGdLUpp87YOpQjBQtE9QsWuuYzn6D3s3E/5mG3uMHyPNCkEXMK3e90sRSGaJZJsgh+zTjsoqZR9PLJ2MqF3KNQGVPjtF0oxlJFyCPmPnc5wgIPluvc8w3vVdkhvcw3czReUX7cAQECWRMubxy30fziVoJiUo1KSEOXVnxi0o6D+T/RjOxk0x/U4DPmfODO6riBs/5HEM/0CEkaYiCtaXS61dMFrDwh4bguU+hET+AfU6M9tkABgMVZRJM0IEBiFCnv8kf4eJ881fDw4xqMdzNCFmneqjSmaHpBojvynC1CR5U79EENXszAtcUNRmB69EY8XKOETcbSKjStQEqd2H0ra4GFDiFwgvR7UxAwEbRdCxcy0qIYl48wIib7Ufyhw0uMJjAER/sNwsWhJBk7E+TctAR2+xOaByuYW0vmOFbUo5SnixLdk+w0WJDW6R+BQ0q0X8OrFlCx8jlFmFlMMC/ThmCZj0yQOWTC0mHvxokcAIDPjjyxkCBCWO776NsJQYTTJDBpMFzGqCQe22AwhDITLXII43yR9NEbhJRC5FAgZIBJZH87+v5dZBHGB0gzGcG3ZEUSx4L/8JMxJtJpM+TQmZBvQ2JWLlm1MPbkSjE6bz1h+3M9SdRJReJGE1TEnUjiRiFY5TOROF4XMlDEgmqCoHYt1RZCMSQdiUP8likRKIwnR6SHBxP6O4otmC+IxgMkWtIHA1SyPuXF61WrpFAfkmeikISjcRJudjhP/4wo/FZbkImSYNdE+y60A5zdm8IibSjk3XnE+rksKMJNBRNQRcyWJlSYnhAz8m1vIckUhmTe4j8ci6XEIOaho1+4n2GPPl0rJyZcpFbyEOrinOVcotW+3VIxIxIJhirJ0HySyb1VzLHSFzGqNwo0yAUtUVIStcL0eHmvJ7nea8hFH9LawF4I3lBW3iRqLiYNuyoSwnvSqLgZtIqs2X2A0dGWCJFMDSsghmvIei4joZIcdRGTp9PNdFGDHNrGFv247uRZDYc3kCuracdtZVIoA5i8glZiHchEUcUeIHnvcL01KY6gkOuIUFIGI5AKF0/GKXqBaF0g2CUaRiC8o0cDSTaRsfReYD9dKbrwGgklis7Xk2ZvwOJNCwt+3Keo63ZMOtA0uqmT8gLqklIDLmnkMgM5YrHOACW91WRMqvTtTHyxZdE+ojcaj1RDhnG5shtjuAmgXJWFreApp64EbnEtGwyIeuvRCJqHOdlOPmKNmy68AAEN41Gn0mDsGHXZpw+dxpbdm+TyglFjhgOFGQvs2P+kQRKKKrX5FBV7FfQFp4kaphyR6/BW5JIWtXy7Iz1EBgiVMwdn0YSgdRRDCLYNMO0Q1Q0UpwQyfYXkUw06Wz/kNE8orFUa9UXDSRaqJOYcOIvxbYzBPpQJDJjCpP29xAcjeBFIhKoZN2K8isQ4eewnnJynNpJySTmnT9IHp1LpOQxnaQs53fVRMYyceqWBFLZkobaEXov8Dzl0MpLASERLSQSpOPw7jh0/DDOnDuD2Svmo1nftihQpSTSBGVDdvGlcovWUe0jBCJ5iByVxHcXMv0qJLKCTkKoAxidD3Fta4lDOQw793+D1y8TJ1+9evkSQQ2jkDEkN/LEce6GpCGtBF+esK2KGyxADvPwKmzCk0ROB50/2HFnRlK8PYlontDpdtv+FpweENpczKUWDpFo2rWuYqaDu4hEs86App0hULzsx3UW/6eTkEe0Fn0gXs/7okkSnZJe05NAREokck9nSAozONeNMAGJpL6Q7AeLSUazjX5PGRH4kiSQEIlkKlm3gg+cxUpS+YPlZ80300kqENL4Rq94ksjf6jAmHDvyOQiUMsBpCUoIQZ4q1BgG3KcGIWiOqasg2oj355NfRtiyxxTA+PmTHQk02+3bt7F84yq06NcOhauURtoK2ZAxIo8QqqAiR2wh+RUyCZGajP8YJNogJJqeRXwLBhMMAdjRytagtjjRkxZOxeETRzgMKsl2/fp1DBw3BLnCCyJzaB7klEyyELQl4f0K2qZJwdaHJGHBeCHRvqVZKDaxVIwdI2W0UpD+8n9LPDu2zxDJEidxXhT3SaTSdsKh+AVlxCzhOD2OESsnpCovJOO4OzNeTwRQfIoQjnQQgYxuX0MEnbNOzW/lThy/VkfHv3EcXBXZp9lWWVFbzDeOOCDphExCOvpUJJOuu+Csv+CPqLbxPnOMJFBNKISihjTzgKzZKZqImlPzKZDfCmJyMe/lGTCQcxUZQNAInvhEcp6dtux4LS3vrR2v1CT1pcxICEFxliv/94N7wLA2WHLM1oHVRmzMtH5IFh0Dx8Gk9JMTYUZqkxDsuGWombJGR7+INLycrcopEJz7w76cwsglGoO/eeIZXeNEPM5+NfdkisyFyBZx2Pbtdrx49tyRRrPdu3cPm3ZuQe/R/VGockl8UTYTMofnQrbovKIMApG9UqCQKPPHI1GJhnwBccTEYSspqn/UnPE4c+Gsc0fidvrsGQycMBRVW9REQFA+ZKqQE9kj8iNASGQnQVn4ayGLNzmUXiC5SBpWpgYS5Jf/2wCGto6sXDmuFe+QqaQIjv4mgdFYPKcaiwImwldO7H879o6+gB06xLF3UR04KNUZNS0mHiNgHGnNYTo6vk5R04dKHY3GYTBB/SMBI3yqcRyN5I+oNvGq/TSYIKApSX+MU0MYAKB5pjNSm4mZxmE5JI7OPI32rVvBRoKRNP5yyn1FyT+HPVmfpoz82salhJQBfU3Crd3dUG2jhEkklCWPJZY2Zo4WKiAEyleziMDM/7HgCOxCdUoIoTio1Ex14AhtzlblZDtOgeBUB97LCXgBcfl84KxWzivSyXrVzJTxgNhAlBUZbT2gLVaKBnrsm6JutmdPnmLn3p2o3a4+MgVlR8bQ7MgckVOIlAuNx2X8+CRi51TboZ3wyC9jB48cRJ9R/RFWPxZfFMuEPxdOiwwVApA9PBABMeK0iR2q03E/FomkpSvawFQsf/m/rTxGb5LOTzKT/DxBgjkoLaSiZtIBrySSAzrTPhKJeRTFQakCNbccEnH8Gse4ucnjTyIGFNTsEx+J+zHtuQJQCiQSTUQtRH8mVEhEk47Po9YhcXicJh5NOSWS5JFEIYmM70KT1UTQyiSE+RoDO72bmpej5UsLgUpJOSiBGpjJdgxXv4lE/mCjZcvfOPzGfM+vo6+dSXQucE4QicJfs54CCUFNU0jJodcJucwUCDMlXOEsTsJZriRXnmoFlERcdyFDeHakKZ8BRaqWRM0OdTFl/jTc43R113bg0EEUr1oGn5YUWQ3JIUQKQOOxH51EJZAhIjcGThtmLpTt0NHD6NC/C8pVD8GXxTPhL0XSIVPFXEKefMgRJS8lGshHILFZPwaJfGRxzAY3gUxFGrOP9ncioRwTJEWYFpbEUpNPhSyRUDqCnK25kMkX+RJNQZ+Dwq1TxTkI1Jmq4EZMB05jqKUmHM051UL0jdgJ27ZGiiSKEK1HbUOzjWTh83RfCEQTj2FtEo2dwdREGoKWvCZGzowfY8xYmrDGjOW+Hnc0MRsZLR8pJzOSmqZxcvB8MohfxUYtn5JG/Bv6NfHixxDsGBVieMKZ9m1g1lDQKeBVzOQ7nucxkidbTB6DWPFrKuXVYyQTwf0cYpblEG2ULToP0odkw5+Kf4EAaczjWlfH5PlTcPeumcdE8y64TgR+X+AvSFsusxApGxqNzfDxSZRebMg+EwfpMA5u/ccOxv/N9Qk+KZwOGcV0yxYmLQTJU6mwRkHyVBH17Eeej0Eije6Ic8r/+cv/tbLl16bJcX82mmMEgb/+sEJSQVpgERRHuxntRRPPtOhq4jmtOftcKMjWJ6FwW3NL5x/5gUECrlFHX0dHbDv+ENegIzxJJGmRIDTbzORC4wdR65BYvoCB/HJUAv0f1TAOgdRUFe3K9yjR0Ji8tsEwXQTmHH1HEqgoB56KKcYGyfqj/nA3Wm4w1EzysI4ZWs4VV1Qb0pxxXOrKCLsbapqJ9rCaJZdoE5KHWieHJQgXJZHzJE/myJwGHLwqJhiPZY/NKxC/Rn5JLoUczxqdG1nET8oQlh2/L/4pQutH4tSZUyq7d+7cQYWawfj33H/A5yXSI22FzGgwJr0QKM3HJlFO9J440EeidgM7SyY+QeYKucX3kRem78PeXz/TzQv+5LH4pZqIAQmGPnk/fSFWKI9r5zCDFpI2zQoTXpd73wR2Bjtp0Dxhi0whtIEIn4knRNKhNyrc4tCLgDMSRoGn408i+SOqrZBIWkWSI7aDE30jUVIgkELusyQyUxHMAiJBko/gBA5FEiLTnGsuJiY7Qn0EMlFIJZDjD5IoiYEXNhTGp+FxJZe8qzlvrvEsH0HSxseA5a4kYqDI0UIMJ+sgz8oFRUvkNZrCBSPwuRM1i+PrkEj8X68TknE/S1ROZAzPYRCRA5nEBMsiZCJZskoaKYHXpAvJgsgmsTh+6oTK7u07t8WCqoh/DfgtPimaFmnKZkD9kV/9GppISDR+AF69MCTqPKQ7fhf4ObIEy8uL70MCeRHGC/7ksfilJLKVx1/bUiqJRBOyQhn5o4lh06dmSg6HZLJv5utL2ipQ9KfYWkur3oSRPNNPQiJpJIxRLxFqCjg1hGoGMa88Rw2IucfVVkkOEoh9Q1x1NbINV19NgUgkkWg4ah7tp5E88FdHF8ivaiTVTByBIFqIGlNgtJDx8WyEkpqV5cIy4i9JowSS46qFSCKHQDzvLms3eM4f1PKm+4LRVpLIjApgiDpANFH2SoYobqi2IBFE2KlJfOaZEEm1jFxD8vEcNRD9HSIjIUTKLMT6OSLxfNqQzIhKqIQTp0+q7BoSBQmJfiduSFp8USY96o34aCTKLIXLnt1iSiK3Odd5WA/8IX8aZAmRF40WGzYu+QqURgskh4a7Ve27IeRyhF0FXipLza83wEaF2HqSAJYolhjGqTXpMW1LKC/BsCikra0IUJ3ygoqKQvU4A1OeU5/j8dg/QkdchJnkEVKxL4lE4ng0XbVUyELB1/4k+d8cc1ZYZR+RKxpnO1rpFyUhj6KWpkNT0ZKVJPKNbRMSaYewaCDmQftwXIRhuZAwbFyoQWzjYsH/GZ5WbeRoItVCck41i1N2ySDpeUG1EAeFSl2SPDTlclUWxHFUgGO+Cax2oQZyE8BnjrmO02wjWYwWMiTykUmI9HPgdZ9XzICIpjE4ccbRRLdvo7yYc/8n1x/wabGvkKZcxo+piSyJihoSTUpKoj8WSKO+UM7Ywp5mnJe2ISyJ3GRSAReCsTJUY6jZYMZIWfPCH2xlafMXFfueBDAESiSRdhA7x1n5+oy3IFH+WuVQVEjUuU8R7FiSHme2/CvObvv/4cCav2DBlNwIS6CpE4IyQqYKIswcd0atQKdf+3GEMDZqlkgmmnjVtaOV0Tj1gxwS+fqKPEikoxNIFH8SkcQkrzyXvxxhULqBkJwRMgHLjGXAkSWmLkw/nDXJbDcAiUb/SLWQ3mcIZjWLJY6pO6chlDL0gqlLjo52xqZJw8rRAaZ/x5AoCYEc8niCWsohUKbIgEQSiY/zLkgfmg2fVUjvTSLxiT4r/hW+LC8kGvVXJBGjcbkri9apJgXpK+w3w5BMiCNqn/+7iWMr16eF/IjjhpopAk4vNsRhGvZ+kwZbYpKD6StJ5Xn+xHEjsGZZBDUsi6UzM+LB/v8OHPl74JgUGXH07/D64D/i2Lo/oU6bYihaMwil6jpjzoRMas6J/0Ii0en3EYnHNDQd7wsk0DeiCach719IIquRSCCuk12KWkXIYAIEQgjRqBwRoKNF5L21kWE5cHyalDkHZqr/J0QyZpzTWDllz/KwRGLZaUe50+B5wVoU/iTSwEKVRAJlp7bxIo4bKZCIpHgXfBWa9W+XRF3eh0QatTNaQckjlUWh56IVtkLdtrmbOG7YkLRtdQ0JeS6pQFgiqdkhz7eE8QcHNhaoUR6Tx+bA6yP/hFcH/jtWzEiPGs3yokzNvBjYNyuubf/fwPG/w7E1f0JEA/G54iqgWM2KOviWZpUlje0ETUKkNhy+w69JmK9SkEy/lETUPiQQTbgyDcQcE80Z0zoeyzat0Ml+B08cxneH92Pvoe+wZvs6zF4xD/NXLcLMr+egRf92KFKznAo7x6wVkvf2arhYnmomS7mxrlhvvEfrLyV4kYiBhbhEDaQEEoJ4ksciBRJ9FZL13SAk+vxvnUTZQgPf0ZwrKYVsrjUCTZPNmVtCu9yxzdW0EMHQyk1hioTt3LMkUYdZ/teoGs8JIZVMDpFUWzmk9UKuauVQv0MJXNj8f0Xr/BNGD8uOwlVKIFOo+IRB4udFFkWtpvlwbtP/USJNHp4FZaQxKF6tFErXLq8agdqIgk9CGaefg0KFSHIsvFWc/MbL/zT3hFCijd6HRDQjqX2Ki8bh2LfBU4fjFT/DINuz58/w9NlTnXFqZp0+wdMnT3T/4U8PMWrWOOSMFjNLfJbAeGNKkzCmESJMuZFI1Eb0d1jHjLj5+74Wtl6TkEgQwMl1Lh/IkoO/ngQiPEiUISwb0gZnficwMvd5xb9xEmUJzaujtelE+heqCSykTCIKtCWDDs3RfgsTLWLPuAr/G0hkbX+acCQIrzdkNP0gTIPXqFZzBMKLPBbZqpTHwKG5hUD/jL1f/xGhdYU8IcVQJj4/2rbPge7dAjBtZBacXPtnvDr4X/Bg9//A8TV/xIEVn6Jjl4IoVSdItIMZisNIGQXfp5FakUiVEdq8ihCL5l6cmHicKFcLsR1NYMFE6JJG6VIkkfhCZcUfLEaTTayAsvVDsGjNEnARxRlL56CoaNTiNSoirHEldBzQFQPGDUG3oT2xbN1Krb/tu3eKdg1B5vC8PiJR46hFIOVlGyBtfCyJpN5Ijjxav2ZSG/+38CZREQRULpDoAwkxGDFjtO0/BYlaTsssAlgIOUTTpAvJkaSfqNPQ7vh9/s+RJSRPiiRigRq/JzFgoM4uySVgC6faQwTcZ769A5R4TmTJaiU9J+kp/K6357wIRGSuHITJE9ICV36DSSO/QDYh0JflC2HK6K/wTEy7Fz/8Vzz//h/xZP8/im/0d8Dhv8NzOfbg238WUy+XEdx6QWbZYyFOuRaROi5N+5Y4pq2FGelQXojF/7kfImYeUUGu1/91+S7RVITsB7eprEOMeC9D6+yvYkBFZ5c2FTJJWqUahYppGI89B/bi3v17aNu/EzJWzIX05XIgXZnsyBGWHznCCyBt2Wyo17mJ9tx/u283ylQPRvqKAQigRpKGknVl68iWCevHbSKzUdKGzZ9cQipLQjZqrPMAMeX4AS6O+OdUBIP8vt9s0fmRlec9oKRhICEJcgj5AlykEh9JiEWTjb96jRyjGackCkqZRBVrheC3ef6EL0pkwFcVM6PBKHa2/hokmiAkcvqJlET53p1EnHxFAlErkUSJIwneHT9LohTgJo4bWSpXwOjRWYFzf4dFkz5B3sgiSFu+IDp2zok9X3+Ofcs/w+IpGbFzYVohzz/i+o5/w4AeWVCtfm4UqlQY+auUEs1QQfPEfqQIzn7tLCZZ6zgVdAo9Rzqwo7asnOe+XUiS32EKau2QqD1JJNqqrfhWXD+vlRCPY90cEjGEzX6ghn1bYN3OjVi/azM2f7sNN2/f1JVIZy+dj/6jB6FJt+bIX6mEdkNkE981TbmsqNWxgQrR7n17ULp6EL4qnwM5IgsYbaTWgdSTq0zcJCKBfMOB5Biv8/lKJJHUKa9nnXLSJv0hEoJkyaFTD5KC0xd4zgvsTPUPV2cSUENRm1GT6TUustl9kiqdo4lIqC8qZkBk01g/EoX++iT6Mjg7erGz1WqiId3x28DPkPldSSQFz333/2pmaWV5m20p4edIZNL1gCMg/shepRy69ckv2uZfcHn7/0bdhNyiiQoje0QR5K0sJkpl8eGEKOtmi7Y68l+wdsbnKBAhrWb5AsgVURgF4kqicM2yKC3OfrvhXbDx2y04fvYEVm5Zg3o9mqJ43SAd3Krg6AchhWonIQlBwuiKrKKFlEBCLiWQaC1eSxJyFALNXe6PmjtB/ZsXL14oXr5K+oW3169fayAhTZksSpT0wQFo2KO5jh3bvmcnilctj/S/gETW1GNZsjG0Jhz3ea+SS+qcMkFCcO4OfSN/cB6PF7mIrNF5xJyjSZcImnmM8NnRDvyfJh9HM6h2ItkcDWWIlEV/vwjyIFFtIVHePyFNyQzi7/4qJCqSjEQdB3eTTHyCzMHyYu9IIhJG4VSUKXgzZMefKG/Cz5GIaXrBPtcfeauXQUjD0ti56BPg/G+wY+HvEFc/DwqKlikqJku5OsUwYkgOPBZz7sWhf0DzVtmRtaKYJiEFkCe6CArGl0KR2uXRZmgn3Lp7W8vJbqfOn0bD7s1QsEZpHaxJIlCr0NyjltHR4RxoKuYbTTiShyafkscx3Ug8HUQqROJ7c65T3wmDMHXxTCxYvVifyTWud+zdha3f7sA2AUeWpCufHQFClHTBOdB1dG/Nz7Qls9Tc0/p7RxLZfiWWNcuT5GE9EzaUzmP0i0gIEoYmnz+M38TO2OQIqGwGlfqDoxnsiG13uNz6TzT3SCSadwxxUzN9GZIJUc0qCYmcEQtCoqA6ofhdvr8gTelMyCDaqsGojzQA1U2iNEHZ0XNcUhL93zy/jEQUcFYMWzIlkBzneVaYmyQ/h58jkfZxeMAKiBdyVC2H5l0K4NKWfwdO/wa3dv0PrJv5BVZOS4vT6/8IHP0HPD/4j1gw8SsUFts+a4j4E0KgfFXEn6heWpz/aKzdvl7LyH9bvmklsonmoknL1px5txqJRKJJZ3wm82VCdiTrqGsHOuqaJHL8Ik79YFo0iyo2jsKdu3dw+OQR/LlwOnxRNBO+LC4mTamsyBSUS0fWpw3Jji6je2leRsweh0/Eqc7KwJAlkdQV6+LnSGSGCZkhQqxDlinNOvYVGV/XBJFo4nEKNsni36dEaABCAxRecD4vqZ9SIcz/ZvCqGbHt7rRVjWQDEWLmWf+I2iltaGZEN6/sR6Iw8ek/wZdlMiOjkK3B6F+FRNmERP2ERMZk6Di4K/4vB6C+M4mcsW0i7NRGbMlMZ56YSlIhbpL8HFiRrNAUSSRpesFNGjdUeCiUcWXQpGMB7F/+O9zf+8/Awf+K1wf+K57u/ydc3vJvmDIyC4pI65o1rDByRwmB4kqgEPtbRJOGtKyEHd85C7r7bVx7In25ACUc+2YYPSQZ3NMtSCj+zyglBZYjr+10BUsguygI359CznUCgsVcYVDh9IWzKBhTEjkqBCJncH7kCiuIzEF51B/6c+n0PhJxcuVfiqcTEol5JAR7FxLZhov/F9IOXWOi834GGkw5G1/JaiHKgD9IJNO3ZDppfX1Nesx8Hc8NEknNOWohjtq2o7UdAilc0TxqIxIqXWgWIVFcEhIF1wnHH/J/irRi6nJy3kcjEUPcRetzQYeias55aqIgIRGnQHB4h7Q4bEWMujaFYX9ZwCSJqQiBVoAZn6Utk3PenyiEjQb5g6Rhi84RCz4CEZZEIhBecBPHQs0Sri/NoIfkJ0D8m2LyHp265sIMKeApIzNgaP+siG+YD7kixdwQ8uSNLYZAIRA1ENeXprCVT4jC0o0mjOy/zVu+AF+VyY5A8a94D6/XSW4ikNoYUDgFOuJAhJVlpdpWQ/8cBOuCXmvWd2ODVbFpDE6fN5+P3/v9PkyfPxOzF8/FrMVz0HNUP1TrVB91ujXBCvHPuA2ZNhJ/KUYS5TXROU7htwRwyomEsuWsjZSCX040z3bnkySzZGKDqAEHIQblwZLTkMzRVs41umqU3GPlQGVG7jEkEgIqeTj2zkyn0M5aX7jcTwMxcqd+kRnZQJ+Imuir8GyIaeEi0Z1Ec+7LMpmURA1Hf7RJebafqJiYAjnQy0WiToO7i0/0mU7EyxYp9qu0hmYhPLYihFHXLBCCBUQysPVkZyqFx0RxnMKTe/jpP1aEP7yEnrBkSQleaaUECg0r2GpP5il3fEnkZHQrvAgyidmWJVS0coRUbExR0T7FUbCaCFkNMUHFDyJ5KVAUtoa9motGMAJttyPHjqBmq3rIFpxXiGfele+vAspGJQVQUC253LBEogDzWz1FRCP0GT8IZy+eU7Pu2dNnePrkKV6+SP45+WvXr6FBl6b4omQmM/YxhpMnOQDYIYADCjfrjO/k6wCX/Hrlh/lkGbAh5HAi3q+No4DpsL5IUh3uJaDvpUSV4ySqMQvNaBZjxRgC6YeOHTOOc4+UPH5QEulcI5LImHIMKDAyR1Klj8iejEQaWAgUEolP9DdOIqOVWDBsdSg0FAz/6I5PeOUe1QR+MGZgchKphnoD1DR5SySS2ZifhLaW1aRi+eWASvJuopFpuhWIL6VRuGJ1RNDr2sGbZn4O94uLZmzQIwHzxdnftncHFqxcjBqt6iK9aKG8QsD8VWnaGuEx2tS28smRMonMr312fhHcAkKCuFY10bJvO/QdMwi9RvbD4InDMePrOZgjWnDO8vmYt2KB1F035I8q5kzjF5Ov0vuTSM07OceOcZp4BVmmuoYc64/1ZfqOjDYydcrlrsz8LTMyhdYAB8zmiWc9vD2JCJp2ZjhRbtVKNizOfS8SURP9/q+tiVr37YD/leMPbyQRWxT+r2YCK0SEJrG1kpZHK8sULK8n2bzA6/wJRPhrE39YMrwdnDwoiUzrqRVNn40DOFnxoj1otnHRQa56w9Vx6LMY8iQKfAn5LSQkC4guqE49o2BZg/KKBiuiBCzIT9XQ/PORKKkv50aKJHJ+rTnFNJhXmtVZwgORoWKAhq+/Kpcdactlw5dlsyJN6SwKdrpmrigCFyKmXFRB37JmbgK9M4kEJmpnyM+867QSqQcTRBKrQ9IzZZ3o/zLfVoPzHlNvDJsLsd+BRBqp02hdXv3fROrMqIh04VkR1iQKx04dV9kliYLrik+U7xPxiRhYIIk+ok+UEommzJ+uzutnxTIgbcVsGso0Qz9E8B0SkVRKAik8JY4UJAuV2oXEMq2SUe8+Etl9F1IiEU2iN8ErrZTAeTA23z4SiVDaZ5kGwEwboBaw6xPQrHKTiP9rVE3IVVQ0VaHqQugqkh41mJh/JCDB1tpNItWeUkb+oPB6CazxoUyUjM/VPIggkvh5xb/JLdolV4zUnfg7JDMjcFnDRAgF2QghWnZp/KiF8lZlHRjhduNdSaTTzXXf8ZVEI/N620iQINbX4jSXYlJmPp9P7uMzqJUoK+9KIvpJ7vF5nELOwMJnFb9CmqCMaNKzOS7/eEVllyM2OF38j/k/Rbqyv0JgwU2ivhMHOVcCDx8+wJpNa9F+QBcE1Y9ChuCcYofmVOJYlc3BihRM2+qQRCxAa+YZwhkSKeQe/4okeI+bPBZGkxlw3x+GFF7EtMe9kJxElkAUDEMgs+aCm0Rcl8GcN9E0RttKUkuJ4HFuUhHOURKhotCQcGydCR+JnAbGNDaJYJqeAivpWCJRAK0gcvqDLsMrZmg+kqOKvJOApmhATEEHhcQPEoj1oGsCstz9TDktU4dESmS+YwokKkaQDPLLaKOvYeG7E6qdEsc48j1NOnZBGKdBYjokkpwLrP5uJCJIoCwxufBVWFb8odQXYiHlRrWOtTBo6lD9ujk7n7ndunULIaKJ/lzwM9HU2ZApNMfH6ydSEtXnkqtFxb7Mg9pdGuoSrUm2V6+x78B+DJw8FFXb1kaG0Nw6RIgDD2lakCzWr2ErxMpJSiLjCxkSGSL5g4Tg/f5gegqn0mlPJ73XpMlncLF9DXLIc+3xJHCRK5/873umVDgF3baY2mfjhKO5T61DoeE57rPfhwSyC4WUasIp2ka4VGDkmuKNnJaapgyFjC22mj+GSPQh7Duy8VEBJUkkDRVa+d8GaPjrJhTzyvsYqmfHLpd91qWfRdPYIA9BbcVf1o2vHP1A04tpaSPikJ6/5n0T30f7suSddTWkZqaPi2XAxkaJQUI55DDpGD/ILnWm6bkIRLJx0cY8oo1yx/NLjFzqlyv+5Bey0FzzB6N1eZBBfB9Oeygkpmn9Xk0wY+ksXL1qtI97W7BsEXIFB+LTYmmRrrxDItFEvVd9JBIVrcd+ItFGQojclQqjZsf6WLJuGS5duuTclbidPX8W4+ZPRtU2dZBVTIUsUYHy4lIAGv5mgRjzzgrr24KEcLeQFhRwhVPhJINb0xhyyXE5RvJoX5ZoSh5PBmmJeb8SSPZVEFUblFUhdZOH4944/o3HVCvJLwXHHudIAxUkB6UTzHk74sC3PFVDp/dfW3gjXHymCrDTEFAb+FptucdoBGo908L7Q9ORPPugZqLRAEnKj5rHvqec84JpWEwj4yaUrt3gNBh24Rauc2fH+9mBtuw8tkQy5Lc+k5tMiXPImDbrgs9jfTE8TsvGjAQvrP1hHMzqhXSh2aRhKIR2gzth7dZ1+OmnnxypTNz27N+D4VNGolBUMfylUBp8WToj0lXIikzhOdBw7K9AIjMUoxDSVMiGnBEFUaN1PYyfNQkHDx907k7czl84j9jm1XUt7qxCJI6dYuBBCRVnPrD0Lng/ElFDGU2Th8fF99GhLcmQaLppiyuVagWTQmBaXocwjqYxpovRMhQWe5yCxf8t/MljWmfRRCpQRvBJHr4Lo2zsO7ECTDIxTxQyax4VfgOJCBVKF/gBMwqsf/kRbyKRvcZn2mrZSKOiWi/xvVX7yjtzMC2HK2lj0sIsEKkdw861vI9T+TWfki8+wxLTNB40waWehDzWkjGLzhdENg5WjRFN5EGgTJGiiQR9xw/Ak8dPHCk0G8P867duQPehPVGicmn8Ls9fhEBfIG3pTKKFsiB9UHZkicz5MVdATUoiahOSIVN4bnxSMgPSlcqG0DrRaD+oKzZs24TXTtCBy7U26tRMh+NnCsuDbNEc+m5G7bJA3AR5G/xSEvEat7bR/6WijIZJDtMqihBKJbvXnTMtqdlXf8fRSr7jjpDY41xxx7TWScH7eb1pkaU1FkHiOneJvf4U3NIOgeQdRGvznVSILcm19X4zifzBd2HDEOjh97yJRCwz33NF0LV8fM82WjSxEQlTbaRamGXgrM3HRqeEY/JZc5TalCaefQZ/SVLWIU18WgvUPJQ1ygunTmSN9iYQkSE8F/LFFcX85QtU/rjduHETs7+eiwadGiN3UH78W8Dv8ceCnyJtqYzIUC4rMogGyhCcHRlDzdJbvxqJcguJ+BkKEoLmWsbgXPisZCb8e75PUSimFFr2bofuI/ugUZdmyBcpfpSQKEuYaCI3ieTXCvnb4peTyPhTjNSxknitCgRNHA9YEqngiZBY4hjBd7W+KhThruOGSPa4Co5c549Ek8ZEuvh9HQp3wVocXWFafr4ryUMfjt94IqEs1LeU9+C6CG6SvA34HP/yI95EIvpS/LUEona2mtPsm2glScFyoQaiRqJ2KpvgkMjRwvy1/qOWg4ANl5KIjZg8h/t8d3aNuLUQZYejwVMiUuaovMgmCGsahc6juqPrqJ6o0bYOMpTOhv+R7d90eM8XxdMjXZlMyFAxKzILcTKFBSBzuCBSZDQmt5Ao069EIr6ckIgtRPYYIVKU+D3hgcgckhdpymbF78XO/L95P8XvC3wh9mZWM7gxqoAuah8g/hQL5GOTiC2ZDVxoKy7X0ceg8FmipARWJq8pIvt09m1Uyjjw/iQK8xFCBUmIxHNq8gnMWnUpk6iwCKMuyyUCmvhpEZozQiIhD/1HriLLGac0b+gb0EdQ8+4NJLK+lT/4bv7lR7yRRAxOyK9PC6l5aL5Ox2MkpjEXTdRRCUOiyHvSrE2RRNTuApsvEpJgWbAe2RDqCG9ttEkmkR02wqKR6GdzXXhLILMfiEwROZGmYgb8sfjn+G2hT/D7gp/gk6Jf4kuxmGi6fcXlgoOzCXly6Mqoul6dgFMsssUKicZ/NE2URQqHQ9Pp5JlBpXwxNe0EfEEuG0ySZIuSFkFMt0zBuXVQKieCsX+C53hNTifAwMJhQanjLIVlBZ4CwsIjYfxBIrCyk0EqWCNJFAi5jse00l3CY1pNKwDultQPDomsgNhWV7WG7FNgbHoqNEoIo4m4+Dv/p/BYwrg1Dp9rn6H5ogAKKDRGWM0MUTYYLAsSxpSvCYSYsmc5SYMiZcR3Zp7sO9koHaHvIWn6g8/wIlGSslW/xxLEwJaBeR9Tdnod01UCmLJlHmiykjBq8tKk02kc4Rps4frlOrhWycQGxeUf1TfhcJY5n6n5lWeYCKGjnVVWihuXghqKpJJG2frZjNzpiAUhCLVMxpDsIoc5kFF8HpptjMDxCxCGQCYcrgNYBVxYssn4j6aJEldA1cplpYrtqRXrgK0kzbyAyvJSom6ziXbKTvII8si1KgyqmtnfZELetPGt4FvzSwVE/vevZMKSwws8p2kJMVmpdFitQJmK98fbkEiE3Y9E+qxakhf9XKYTdrbE8QMJxecYwjqCIff5592C76CmKBsU1faJZcbyY5mpRpayYpmxTJhf5oN5sxqTeFcSESw/q6119VcnbfOe1LKJ78RjPsJJuuZao42oiTW4YuEEWUggztq1UUuSTPPrpMt9U15GI/EZ2mjZRkaeZfLKRtWMhNEGnI2y7Bv54f+cACimXbQQQ5CzEmfV5lHi8NcMDTLgdWYkuFll9Vf4PpGTcRLBD8bMoCNo7FeGITWcLcfzsfWQc1Zr8Zc2r5LIga2QN1Uyz7kFwgcpZKONjCCw0Nmi+TSEi0wW70ciyYec5/VKIkfrJIcXifzy7oK++xs0kQYYXASiwP81SWTqzlzPd+P1LHeaazqBUIiiECJp/xE1kZh22rfmaKISDZxGR31O0eps4CQN1a7yTmqm68gT5rGk+IhsbI2JruatlI02MGrBGBLlissv8heopCCBcnPktxCLx+ykPt9UCmeI0K9OIhLFH3wRVjQJpf8LgbTVlApnxbF15b2WWNQ8WgECfsWBFWAKLnHclD9SIpE65Uokk55WJgVKzStvUCisgCSBpiXpvgOJbNTNH+9MIknXtrIsO5puLCuSiUJCAlktbYQ3UdD/KiTS8pY0WVaaB7lO8kA/kcEFNeNIIC7pJeZdmQQz8dDnMylxTCNkykvMO8m7EkmeQTKRqGw0+O422MCyYDnp/075aAPDcqsu8qUjG4QsAv00C0c8OJ9p4agHNxLJxK9SBKLJhCwfn0TGHjUZTwZtNamVEjWNEUjHUZRjLAA12aTC7OBLksCaAiTSu5LIVjSF1KeFpLJLNnbASvIDWz97XxL8AhIxCle6KZ3mpCjZJOSdScS+KhUclpcQSctMzTh2dMpxKQP9ajbz57T+zMdfg0R8JuvLan2eIxnUdGOYm1E6IZEShOeENIY8poFR8LgTcCDRlEh8DskkYF5UCzlE0rKQMtH3kGPczy3gPvvV8tUQ+RLSWJJwuFBgDTOxj/v+4LX8Mh8/Ksbrmk76GJ/gT0IiGyVji5gIfsNVzTwXiXic5GFBs7JZENYpZBoUFFtBVviNkHGUr3dFp0QiW5msdKbBSmYFscIImhf+4Hn7/CT4hSTy2f8u8Pi7kIhQ80XA8tLW1yESy5NlZp/N8rL55e+vTSI+z5phbJSofWiy0YxjPxFHKdB8ozlHEtl88X69zwUSiNexvKwGN88KkjIz78HuCTa8eaqZIBOPMc/Wl9b8a+Mj5SWkUJLwC3pCEn5lT4lFTeQHfqGvYJ0Sok1FXusWR8LkHA6J0nw8Emll2gJ3gRrGTSK2DBQaChALgi9oVTJ/WVnW7qVAaIvjtMC81125FimSiOk4rSMrnsLEFk0jRE6UyB8flESOEPiDx9+VRBZaXlLWlkgUHCPgct5pcJjmX41EUuamfEmexGE/DBrww8oc7qPr7QmxSDLeb0AiJSWTKT/rJzmaynlWoTqcI+X0nwkCq/PD2/IONc3IC1M+RiZVhmq5SORoGn7GkrNidYET8ZcsGMnjd2KL1GeQqJS8Uyk0nxzwEUi0Pg1az8gqL0b73JoWDhGcjNvK4f+2ZaAAMIrlM+V8UwwMKBSqfcSkS1LJkl5KZLGtLwVGTQgRGlO5RvVbbcRfrSy2aGwppWL8wUrytXJs4R0B1TwJkjzbOWbhTyKmx1ZUBUlaX3WctVVlP5ERBl5nQVLZtI3mMYLLRefVtBWQJEmf6eRNBTuR2LYMrIASPG7KPTlR7HuyTpSkUg9Jytv1TAs3QVluag4LyjYKFYShfBN+2sWs8Mr1xvXTm1ytqHk0yvNL7A3EKqgfBH6FnSSjtiEBWUacj2Xrk+Q072Pfg+UWgtKNKqJDzyKYNCY3xo7IhXptCutkvzzxbLyNPPHd2ABwaBcDD25w9SL1x6WBV59KG3KagAzS0Ew2ZcHJgwmTPiKJSjVhq2jsUBLIaiRTKQL55f/55Jwx2RLP29Y0KYlEfdqKe0uwQpVEJIlTqdYx9bWQrBD5tccJ6we5QWHgtUxTW1+Bpm+F2BEgN+zxZCSS9CgU1D6mt96MXOZxSyI3eI9qJ0mP6agGdrQv/1cC+cG+vz+J+GvAY4kgGfheyUEymZHc9GPpmLN+1AJwg/lxwLLWcpRGgZqH2oUBAvNJl0hda5zLHEe0rqzfX+KHzPgJGS7iz/MkEtcn18/+t62sZVReGhtqKyUSNRPrUokjZSMozOXE5P/eA4vg+Ia/4PH+f8bz7/9JV5598N0/Y8+yT1GzBaNu7A5gtM70IzLvpnFICsqc9S15La/j9VaTETz2EUmUTVQt1b0IkFSErXBmQiEVYysnUAhkOwR5HY/7E4jgi/mT5OegguxBImtHszU2Tq4zlkuO23P+4H0UPgqlkkLSVwKJgBrTi9ogKVIiEdPjc5KaJea5XiQiLJGYnq1MlolNOxmc99d8uEjEPHiB92jjlgwkrdOwaWOX2Ir76tMPfG5S7W8aKK4JzgX7qYH4tQv7eU1+xIwfOKNWIsF4HckUKtdwQUqzymusb6S3mr80+4RspVlunMhYLxhDhubH3d3/H3D473Fj579h2/wvsG/pn/Fk338Djv8XXNj8P9C8fW5ki6F2MY22lUN/kDhKHodAVn5/fRKJHcqKsIXLjGiGnIwp420Lx9bByZg/gYgPTSKC+3qcxxztQPB/L/BaCqQRVKZthJOwZEqCFEjEtChUaqKIMPCX/5vnvD2JWC4UgqRCb2Df/21JpNrLEtAFnqOmTjxvCEJoI+IBLXf5tUTic/kObyIRtRE1E79fyy9k8DdCtFRY+6qo2MoQiPu6uquQSonVMhJjxxbEpLGB6DugIG7s+hf9FtSiSRlRvKr4NBEFkCciD2o2yo79y/8AnPoN9i/9LYpWKYCclShvRrvYRt0NtZQcTeyWX0ugj06iVjOyiFDSjpSHa6VKK8dMkN3MgGO+UfvkqlrEdL6yA8xRn/4EIj4kiVR4xSxQZ5StpPwyeECNQLDS/WHvV0FWk4npGgEhuO8PCi/XiVOhdgSSZLBpWeKqGSf/Mx1/8hBKXgqngOnkF98xsVFKrGQ3rLnpTyISwguWSP7QspO82fPMB1diVdPWyZM/rOax5pzRuOH6XSSadCRSaItY8Du1JFJMB37lIl72xTdyvsnE45FCLK4xTtJwhdfwDvH6f6iQK0g0V9dBIbi649/x6tA/itn2D8CR3+Det/+KEQOzoUSVQOSLDkSW4HxIV74AourlwZ1v/yce7f0n9OyeFZkjCuvMXWv9sLzcUF9P3sVqYpYprzXy+LFJ5ETnijdgJxedLxMsIJlU+/hIZGxOfnbfDO1J7EX2gdc511rTJWW8PYkMWRL7I2hGWRJRqL2ETE0+uZaCyDQpmNxXUjgESATvcbSW5IP5o/CzUvS8I9DMCwnEdE0a9M38SWT6jnTokPs95d24b4mk0AlzRtOz0rUM5JluEiVP34B5sprEH1p/jhCxDtlZSsGyz/LByQefy/uSaCJ5P35YrFyjUP3MCz/7ohqpVWXVQtRGJA6/DGg/AB0hoBnH4T9cIjm8g5CKv6KRIoR4oXLd8JFFsXfZV3h54O+VRM+//694efAf8Org3+HEmt+hbbsAZAothAKxhbBs8hdi6v0D5o77EumDCyK3+Ef5RRvpbF5brg5s/ilD/J9ynGgl/SokyioVw34gMz4pSUU7IClIIoa3fZrIIZH7OMEIicn8m2B8BL6Y1X7acjoClEgiIY0VHkdwSTJeZ8iRMgw5UgCFUNKh0BqzxxE0j3fXiiKppIJ4vRFwwlvIedxdwW5Y4WbjxPJjWdH55z6PW41EgWAZaKPhB5YDr2FaXvB6B5Y1y92WuU5QdPLEvBC2RbfPLt0gGGUahGjQQAMMzjeY9Cvm3FfI/3KMmipEzDgu1u8PkoojvcuKRivZKAIl64Xg7Jb/Kabcb7B+xmfYs+SPuPvtP+LRd/+EpVPSISC6CPIKpoz4Sq75eyyZkgbpK4pJF11Y15Ng5M6/XFk/HO9oyUP/iO/LMtUy0dm9pf66JLIVn9shjCUKj38wEkkFUvhJEgoiW/tEv8PRICLArGQligj0m8B0/EHhV2EUjcJnkLh8B9WgfEcPqLB9ZBKxTIwVkOjXWE3sD2pZXsey84Zf3QneSCI5RlBzKoGlnEiiknUrolS9ICWS7yvm4icxmJBIIodIJJaQiIv1+8OSiN0DpcQ8LFI3FHuWpQUO/RcM7JkJWSvkR1SN3OjYPgAVaxRAlsgSKFmtCL5Z/Ilc8w+YMTo9MpBEUYXUpGNjx7z7w7wnyWOsJ9vIm3fne5dAwsSP1tn68yQyTpsZhWx8IXMdWy/uvy+JWJm6fJSjjUgWVqQSScBf/m8JRGHmtW8Ehd4PvJ/RIZplFEYe08U9WOiOKeoP00J/XBLxGLWAvjsJJOloMMV5fzdYDkyL93jCVW8WRpC8SWTv4z4bHy17eQ4JVLo+zboQNekYaKBZp6adkIdEUvCYaJmKss9p4/5ghI6L95thQpEo0SAMk8fkxesD/4QzG/4dkbVz46uyhcUXKowMIcUQWKkkevQKwOvD/w23dv0LGrbIhSwhBVUTKYmcNSPcYP7V3ZDyVFmMM2M8c8o+A2GUbZ5rOvGjDfv5eRJpZp0Ct5VBUrHg+f+HIJH6EKKSSQDVSA6ZVGDl1xJIVbe9/g1gmv4gEVRLSVq6iqdDNh7je7IFYxjfDb77RyeRHLdpmxC+CWKQMFoGfmCefD6oC0zXXW8WbyIR82Te0ZDY+pOmnyhCSRLWMlb9HwYTGNpWEjnhbf26Ob9sLr9mYGpS2CFSdjRJ8QahiE0oi2Pr/gyc/A1OrP0t2nbIgoi6eRHbMBCjhmTCk+//BTj+91gsftFX/KxNWH7kiuHSX979Xnx3H3k43dyZ3JejspmLxFkHnGjaZELWvx6JOLaJvzyvalIyzcyTSDz2QUgkaalJI/tuIqkploRAQhLnWgOjJd3gNT6N5IYICu81QuMyncRM4jkKlH9aSoBfRRM5+ZH0mR9qS/vubijh2fLK/f4wZkvy+nsjibQsDIHsO1HYzUedGZmL0XB2dNuqGkBgNC6kWYx+X1a/KcuvA4r/VFryayOmbjA9tSoccEnmAjXLoV2XAji9/l+BY38PnPkNftr7v/F43//Q/ac//BM2zPozKsbnQaagvLqWONfS45w2jkbge7ihkWNLIiWNIREJRZnkjGuOaPjoJAqozOkNHIaevBKMBuJAVPF/4ux0ByESKzOJT0R/yVRmUtL4IzmJWJl8lm0VKbAUKhtE4P+qgSjcrryp4Ltg0zCCbgIRblAIFY5AmrTN85KRTqAE+MgkYhlylDKvYZ6USGJS+fJq4eSVZaf3+oFla8vFDV7Pc7bM3SSyDQ7LhmacakEhUTmNzjGoINpINA+1EUPaoS0FQqxg0TI082julapXEaXk3bULQO414XJB01BNl8O/tPwU8swaZZCrcilUb5wfc8alwZHV/xOXtvx/uLD5X7D363/FoD6ZUDQ6D74ql0c/GZM1NB9yRJNEVraSg2M/c8l5KgPKcg6daS3yKP/nrGzKuemEj2XOzcgqL02fwLRiVpitY819jo3LE0/7UjIWx89fcNQstQ5nsdIOZQvAJbPEAazCYekmekfhMPAmkVaqo1FYuUoqrWCjKVR4KcxS+CQWj1sNYTWRFRS3VuJ9ljQUeG0FxUwhKOQEyUAimbSNFrD3uGHIZASY/5u0xD8RbUGBM/tO5EyOMU2r7dxQgXX2tUylDLRs2OioZjfkZ374LBLJah+7TyJRIC0J/aEmndPgmTI29ack0nPJSaTPk3T1Oc67afBFiFFS/i/dIES/YF5OCMOvpVcQE66CEKi8mGllhGSl5HwJ8Z24ZrmabDTdBJZMTFvlRxtoU79Wk2aNLISvgvKjZKU8iK+XHbG1ciBHUC58Xiqn+EkByFghAJmCcyFrOL9eLyadyB3lUFGNjQZJRbAhYgNOGbVyynlwRk6phfLIuY/jE63/Aq1nZkOZBApeolCZl6TpZiqF8zE4GYpzOAKqODMHOWtQXp6jaXNVza+zCHVKrvxywpRqJsm8ai5WcjIiJYWtYB8oAAI137TF9IatGEs8Cj2F0Lbc2qpLJVPAiWJielBQkoPkslrGH4aA1szytbTaTyXH5X4TrOBEM+Po+kCCkyBOi888aYMg1xnNZBsBvmfSdyBhmbYlKEnM80oKjzIkrGVAGA1nnu/LC4kq5aYNw5vAMnQIrO8u+TDa1ikv2SesBmaDQt9Hh/kkcDUgY8pxMRYSv3T9EF0JKkMklwM28pGrsvg70XmRMSwX0glh0pbLgfTls+ErrhUnMIuOBDhTv3PL/XmkoeYM1kD9HKUdzc1pD+4R3Jz9moufq9QZsAa8vunEj2HO2QGoTUUQa9gW31SSr3XTFpMkMuslJ5LITL/lMft9Tc0wX5Av80tI5BY+B7b1Tgm2tTVCmKi9rCD4SKRCQGFPNDnc4LK/Vlu5kSKJ9D7TuaokcqJpWobMB0kueVINKfnjvjVTk5xjy+zLf1ISqQCTSPJcgs/iOX6ojOXlBZYly9ua1UoafW6iRuUaFfa9rLbzh74D8yL38n/mxTYYljhueJGIfXHRbaph0qJpWLF5NfpNHoxGfVogrFklZBDicD1tfrRL10YQcmWRY1mENJlCcphFR8JzmhV7uAa3a+0Eu7C9/b6rTgl3EcbCXm8WKsn7kWa2OiQq2ZiFb1Q8K9JUhLGzKfx53kAi1TpCGv5a5IwTYr0riWh+eEBbUkfYvEBBUcK5iMSK9yIRW3Q1OTygy/c6wurGm0jE9KgdmLb9X30teS6FloLIPFltYEhijltNSqREIl/+HcEloXgsf20Sj++cHCwza0aTVEzfTRqmwV8fSA4/0NTlfcynliWJxXOSBrWQP4EISyL6QWaMYZjWz+INyxzJM9uL58+x/9D3GDhtOJoPbIPoVnHIHpUbX4VkEU0j1o2z6AiXuqL20RV7SBrncyp2UXv+bxts/lIW/WGv95Hoo6yxoCTipDyaADSnWNnGXjWT8IQA/ITHG0hEcM47W4REtfruJLIV7w/Twhr/zAu8RtOQ60gmVhyHhqREIiVBCrCjwN14E4kokGzdeY5rDfCcWSKKPpcxjblOgfkMDIki+SNRKKBCloKcGChQonmQiPt8DwqumnTyS2HmcXdD4gaJZMuU+yStzTt/mWemwfz5fDwPqNYkgeT5hkBynPenQCKWCSdPlhKNzGtyVi+KqFZVcfriWTx58gSTF0/HuPmTsP/w97rsr92Onjgq56ahdtcGqnVycGERhyRWvnTfOa7n5Bjljw02ZY6/KpN+sNdncwjXZMJHXKikWH1GM8wighRERjIYKtQOK0Y24hM/f+FPIn5gKYe8hM405HVCtl9KInekyYIOceJ1xmF2Q6NbNF30OkM4CmQyEokQkRRqz3tAo1KEQxALCo4nicQf4qdWCtUx3xfSkK7jB5jnGFOJxNDpzw7p2UjxmDWTKMjMLxswfxJZE5BEVhLJ8zknh59W0TFk/hByGhOX5WDGQjIdvh/zpe8i5aFakiSW65l3frDMH4ZkRvto2ZEo8u4sJzd5LGi61endFAs3LMH89UvQaUwvzFg2F0+ePsW6bRuRO7oQflfoc1SoE442/Tti+PTR2PzNVjx48EDl8uyFc/r1b2ogfnuIZpiPRA4odzl1BqtptFXmqpvvvVLuFFWMj6Tkkmst6CM1+Sg+kY9EjK5ZwaUWEgIogUycnaQgeSzjs1dO+nIB6sgVkHtN5nk9yaMEYm+xCLoSycKlaSx4jb3HDUs+/jINH8GYpgNPEjkCSiEp6hrJrC0rzznni9STYwIKvi+qRGFR4UgUJkMic0yJJ+mq4+0IeCkhEe/nvo9Eci9JwGiYmlpCFGt6WoIYiEA75HGbctaU4pclNF/0uyiw8g6qzTygWo9aSWceM+rIdzVBI5smryNhmYfiXNbKIYcbzL+FJRHfy4L54DktWymfvPJ+nUb3xPOnRjCfP3uO+w/u6/7qzWtRv1NTBEYUQdrSWfFlmaxIUyozClUqjoSeLXD01DG8ePECPYf3Qhb6QWLOUfO4SUC4gwZG3kxgwfrkxpUw54wcJgYbKJsfJ7BgSdSAppvpA1LS+CFHpXymJRDtkzEyB9KGZEYG+eWL5qLWcWXWgC/oCLufwCvc5xyk9GxDItr57AdwrlOSG7hJRH/ABiOsgFthVt+juunMtVqKy0AZkpRXwaDmobAY4jmCR9LJedVWjuDwfxX2OvYjVtRMzmQ9ucb6GrxfAwmirZgnmnQkUBJIntzE8QfT0bxJ+tR+TD8lEvEZTJMk8o3+kGstcbxgtGxSrUzwuV6wpKJpqWYry0jJXg4hLWPRcVR3zFm5AKfOnfZ9cIsEuXj5EtZuXY+45jUQEC4yE1UQ6SpkQfqKWbDv0D41+Wq0qa2rmWaNyC1mHbWOv1zlRzaRQ36f9avwrPqxL5KLJhstIv6qmUfSKaEMqYiPTKLMUhhGE7mF0w2SiB9X+qxiekS3jEPPsX1V9eaIltZCzrlbBQOq1+REobB7HSc+PImMxmHFU5j58V01lyhYcky1iwgBhdJqHis8VlPZaJZeq62xtNDyy//tcbbISiLVFMaH4n1uraKCJscMkZIjJRIZTVROBZYEZT6ZRzXnPAjxS0hk8+kP3ucJp2wU2gAZcjFvXPMigH00sYUwcsZYPH/+HBcuXcCBQweUSNwmzZmCfLHFdP32HFF5UbllPH56/BPOXDiLwKhCyFAxm2gj0UQxTvTNRaBMUQEoWKM4mvdvjY7DuqCovOefy6ZBhjC5hyRSE/CvQKKWQqIi9fgVCDNkwi3AHD7Br+dxVf3aXetjwqLJOHLqKB49eoTDxw+jhBQq1z5WEgl5+DVorsbCRfbUvPKAmm6/EolsxRsyOIIhlW99HLbwFE5Gk0goa+6577Otr7mWs1qtGSPCQxKK8BgC0dQyE+L4fGo+3q9aTK7j9WrayXF/qNA6xHHD+k58js+UlH3mzYsQv4RESgIhvj/M8/wgBOY78TlM07wfr08sS04CzByZF+MXTAZEEQ0cPwQl4sqrOdd2YGdUal5NPw6dI7oA8lUtgglzJynZFqxYhGwhuZApKIeSKEdMUk1ES4jRur7j++P6jev6Tdad+3ah++heKFm9LL4ol14/x8+1utmP9OuSaJqQqC4/sFTIN9aI5MkQnls/rJvQpw0WrVuC85fPOymYjQ5hmbpBSB+UVZdzpVmXN54L6RFmWS1/2PDrr0IiKzzqaxhhVvIQIgzWJOEvtRDPU8h5n7uF5TU8T6IweGBNPnuvMeVILjO9gp9EMQJqWnR+eUIFU9Kyrbw/vAhEkAxW0Pk8Ja+kxXvcRLD4JSSymtgfDJL4g+/ORojP0ftd5cV88ZcduZmk4V22dZXKSaXm1fHPmf4Vv83zKf5YMA3Slc2G7BHiwwiJClQvhv1H9iuJWvdpi8xBAcgSnFPMOUbpkpKIZho1zsCpQzRdu9EM3HdwP8bMGofytYORpmwGpA/Lrq6GCUI4JIr/yJqocJ0CyCo2KkmUJTofClcvg/aDu2D9zk348cY1587Ebf+B71GvY0NkrshhGeIbRZmFxXOrWWdMO9tvkQQi4L8miVjRttVUQRSBMQRwfBsRCBLMtqqqpXidkMGSR4kiQkWfhCOS1feR/5V80vqakQv8VpEhok3HRwamb7VgSnARxw0OiaI2Yj4NgRx/LAVS/BISMd1kGsd572SQMuG7kTyapitd5tPUcyltgFduX6uy8s0PezBu9kS07NEWWYPy4vPSmZyvK+ZHZIvKuPfgHm7cuoHi1croKAWSiB2vXj4R/fHi8k7Tl8zArdu3NH27vX75GodPHMHsZXNRuXk8MvHDXmJB0d2gecfI8sc15xxNxG/BlG8QjoVrvsbtO7edO8z27NkzbP9mB5r3aIUSVcrhi+LC+HLZkDUst5BIXpjj5nRcHSMjBTXESqeZFaqQwuUxNelcvpEdokJikCD+4LUkECNzlkT+5y2BGJkjiRidM5UslSvCRIFU/4etLE0v8W0oFCoQIgDMH4WfBOJ1FCIbpbJmimoipzXm/zyurbjsq5kn+9oaW83jtMyGUEboUgJNOiP8JsRNME/8yDN/SQQ1CTV9yXNNQxh/2FC5puVE54wJybSZVnLwSxaF6iRHgVrSGCUDySnp1qGGNGlyVdJAHVvJumSjVxRZhQBN+7TUPiG73RHz65vvd2PO8vnoOKQbitcoj56j+uDp06dYs3Udsoscpa+QVeQpp3a4quCrLLkg/zP8nb9qYYQnxGDA+MG4cvmy84TEjeHybvVXad0AAC7+SURBVMN6ICe/baRaTTQSQ9wfbxS3+QQ/AwsZ5IFdRvXUXmW73b1/D6vWr0GDTk1QKKYkPi+SHp8W/QqZKkiLERaoapnfJlKhdgjBgYAMS7MyKSBakZZE7O8hkRyN5F5Z1RLrjRAiKZz/SRoVGjsGzYF5bhkNX7O1VTPFRwAD/SixE6K1mofXKdks9B5vJGupBarhhDz+IJG11fbv2xGwBee7sFzURxLSkTycjUlykIhMl0QiiRJbfefdHXDf9keZcjEIFLNJ/VQP5KvBMkwOmuReCOT1tYqJluQ1JI2rj8ZBLkEeaVArNgpHfLtaGDdrAk6dPulIlHEFjp05ges3r+Ply5foNrQnsooGyhwcIA2y87UHpuULVJk+yDxiktHPyRiRA38pnUa/TVSxXii6Du2BA37fFb546QKCG0QgbblMppEXTdb0Y5OIQ8jTi0PXf+pQ0Y0mNMn4flTDOOQNK4IvimXE56J9MlXIhWyhgcgeKXZqjBQYh5vzU+8iABQC26ejnX0qzKZ1pTCYCjUmF39JJNUuSiBJ4xeAra8XLIkowBRuozGMBiJUw6iWMYTwt/85AsGOQkgJ6hf5gdrC+jpqxinEpJL/DTGSg8dZbiwv3s988lfLTt6DJNfQs2POWU2VSB5LFlOm/lACaMAnOfKogHqgmgitB3hPYA2ux84+PGdxeaspuK/mPL/bKz5MaDZ8WiodcoTlRdlaQYhpHod+YweqO8Avf7969RIbd2xGkSolkKECrRrRGtGBIk/uIJUDHQQtLoeQSEPaUbnUR/q0dDrRYNlQJL4UBowbiJu3bqrs3r9/H5GNY/FZiXTIKuZlgGjHj/hViKQk6jNpEF5J68Cti7QQ/xbwJ3wuBMpQXhw+KYzsYstyglQuah8RflNJpofc3fqpiSFCoMIs4K/+z+MUdKl8U+lGK/HzLErCd4R5hhfeQCIRSIarbbCAAybNwMnk4D1qunmAQu0PNbecd3aDebJlkwxSbnwXkp95M4sdhvj8JabLfFMbGZ/EpMfrSUKjfYyp7NPYLuR5A4ko9DR1/OHWAm5YIqlQy/85qxp/RWHvl32uhU0iZY/Mo6Ox6fB/WiKtBg+KVSuNivXDENY4GoXjSopbkBUZK2YXYTdRubxCzkBJn0S18OVVzDx2rJJIWaPoW+UWMuXAn0qmQVj9KJw8c0pl9/bt2witF4m/FE2DjNRwYgY2HvfRhv24SZTTIZH5Qjht198HfqbaJ2uYZJ7k8TO9rDPPCqWw0Ma3DrO1961A23PaSus5R7AoBCTiLwDT9YI3iUwUjTA+jlke2Kxsahap94cVXi+QMP7g+/nnhUgkd3KQAFqW8ku/jHnjc6mN+BwlrZia9pksO5smy8+Qh+axd9DmTSSi0LN194cZFZAc1AbUVGq2ifaheaXDwPxBAnG8G0dRi9bgSAR+jJjRXBLqs5Lp8GnxtPiiZHpkEN+anaxZHH+ImiyPPke0nwMSliNjbB8Q02fa1EiZI3MiXWgWRCdUxvHTJ1R26dOH1I3Anwp+hq/KZwM/wd9wzEf88HFKJOostuYf8n+BLMF5RAOxFaBKTVpBbAWpWVixrGCtdHWyE/szWNnsIKRAUzAoKNwnmSzJjKnj10K/BSxh3eCgTn8SKXGENCRLmabOB6oShCgMFgjUrHPMNDeoBfguXqCW8AKf6Q897iIb4btH8mwbIAY1SF6WofXRbDCDWkrT4nvKffQ1qYlM5NJYBSSiP/LSx/EgEGHJ4A+fdvEDz+k91AokHMniDP+iYCeDmFHsOOV0h6ycSxThECokQLRPNu1czRiUDZlChEQRARo44H1KFocwCmog5zjJzGdTG2WOyqnTKUgimosnzxjfiyQKrUcSfY6vhKR85l+HRMN64I8F0ugHjhlAsCvvJyORkISEMGFk0+prz7oIio9EUvEcZ+UTSrlWBaGO01I7Jt67wieILjDS5k2iMF11xq4+U1q0kDvaljTEa6CkTwGWtG6QHF7XGiQloYUJUpjnUTOa5aUMqZk/Q3KHRD7yGY3EMiB5bKTS7WtZmMCCY4b5k8jRKv4wHZXJYbSRIRqF238c5ZtAoaf20I8XixnGCXe+z+T7Plhsxs153a/j6ZgHxwRVEomGySTk85HobCKJQpREoonEXOQzGo75aF8P/3kSZRNTLlclU0mMjFEj2VVUaEKwIq0mUojg+gTH0Tr2f9sq+4NC7yUASoafAZ9t+2dIZML870TmRAAtgULbxpnVObnkbSv7sSrz/R270qqSTgRaNZEIrpfg8xkp5cWLXOY9TT+SDaeTuKaPSZ4pIJn4PzUR88TjzI/536yaw3wpeai5pQGjKWfrhb+2T01NOwZtpF5zVSmU6K/4wYtAJAgFlILLa+gH0S9hJM86+BRka1bxOppwXpqLx5MQwQHTJ2EU0QY6eluO8z5f2tYkJPHkvJ1PRCTOF8qN9BHZENMiDif+VjURo3E5Yx0SifZhq6cdngJGlWhWUCg0gkSooNnWNylSIhEF0K1hLPyF1AtJSOQScB5nvtjCkxA04bjgOpe5TSSQ6UDld4d4XgMGQjy+B4XYEiY5jIPvD2pkr/ezDQwJxbwyDWoWtxYypHEihfTHmAc5bomlvpIc43upOfsGEuWSfa2nyqwrapbkAv4mWG3AffokgaK18tUQGRBCfQgSEW4SWJAwNk0lihBH/R4x25RoHvcQXiQKqhuG3+f/BF+WyYyModnQYHSGX59EXXwkElXukEgrTWHCpzTDSA5jLpkhMBRYf/JYpEgiEUCaff7wJ4wXkpBIhFO1hfPLfFEA+c0dahuiDD/aq+QxY+EoqGWamJbe59DLvcYHMQNYvWC1ihs8rs/2A9PTxkX2SSQSiv8b0prGx00kEsccM+axLVcSnO/8oUhkBdYf1h9RTSQmHzUQiaRO/gcikRLVC845koPEIYEyi9/zriSqWDsUv837J3xRMgO+CsqMBqPS/zVJRE0kBciFSxgV8zmtJUX4zcxJbUFFWG2L6U8ei5RIxBbcv1VX+BHGC/4kovAxDyQFSWO+mVNJtZCSh0IqMH6QEVQNMMgxvgvzaAU/JbIQlkxu6PMdwrhBQhLctxqJz7DHFEqaRCKxEWB+mE8Sib8sQ77zxyaRNfc0kCAk0igZ+4o+IIl4ryfkHv5ak03NvV+giSrUCsG/5/kTPi+RAekqZkb9vyqJQiyJ+J0Y97oHpiOVAsBWUs0QASvcnzwWbyKRF/wJ44W3JVGQ/GofjOSVgmq1kJpMcr3RoIY4FHTmV80vpu8BPsvCvBt/TZ+OP5QIkr5qN4dELAuWnVtbKdkcIimZJV37P9PhMWroD0UiXxTMDyQJQcJo8MGNdyIRCUP/Kjl0tLXC/9lyrxCYn8239/v7QP7w1ERCot8Kib4QEn0lJPpVNNFXYTnRe2JyEmUNkZZJl3E1CzYmCq7p66FQsPK59pgRUOtXJPWNjMB5k8gKK38tmK5baP3JY2HywnSsOWdAoSRBSpLcQp4y8mvIY8C8WpBEFFbmz6RnfJuUnsvj5p34zETY5yaDlIVqHckf80oNbvJsGhD7vkb7GCJpeiSX/k+Tz2ixRBKxg1XMakZKGeKWX5rYDCrkUt9V6pUDdYVE1CiesESxcLSOWRLAQVWOTCBxDOwUbPbbmAmbFHZG7xj2Zro8b6DXyDkv5JQ0koDEk1+ajmaZNvMcpsnrfQEGD3ibc2H4XeBf8GWpTMgQJD7RqI8enSuGtCE50HPcgMTAwlCS6AtkDXVIJOYcfSBWpBEME8Z2Cw8FRVt3FVSng1AEgddRaKxw+oMajWlTuHitbZmVjPLL/yloeh39JblWr3cEOpkmog8hxDAtuPE7KKAqpB5QTSQalHlhuj5N60ceCz6T780BrhRomrfWh/MPjhC8hlqC4Jg4pm8jj4xC8hqTZmI3gdWUtjHSRkjesWBtud6OX6OfIkKeKHBJNQFhyeEFd+SNaRaozUCRGcvnBaPdHHK6wOM8r31VfEdpbE25JL63P6w25fXUqPoM0aj2l4ErGwXOEVtA/CRv05BaKl1YVkQ3qywkSuxsDa4Tqf2c6cpmR+bQPGg4+qMP+zEk6uUiURclkWgixyfK6yKRkkYql0Kn/0sFu1tRFU6tfJcACNzEcYPkYiepaiH5n2n6g+f0OgX3TVTPi0QkkGpFyYtqACcfmk8PWA3KdJRAFGxH0L1AsjNPlgS205lQ4UgGt/C8gUSSJstNCeRriJwGQPLJKe0FRMhJII5h02iZkEHNrxRIZEwjMZU8EFjNGYRKEkmaTJeftbek8Qc7db3Ac1xFN281vivfx2nk5J24qpEXtFw8SKREFeji9M662tli8gucviYPcA27ZCSqG4k/5uccpgBkDvu1SBQqJBrvIpErOsd+Ir4oC0YF3RE+q1lY+fyfwkqhNeQwQk0BKM4R03KcrbcljhvWdNH/lSAuM0q0jz5HjtvnWEKkRCK39lECyzmTrknfH0oyuU5JwFbUEQZLjGQQrcM8kQi8zra8VjCSwSGQLu3lRyKrrbjPSX1GsztESqKJzDsE1hA/SJ180SZCnpwECcRgQAokSgmGPOykdbQa0yUxXcTxh43MuqGj9uU9+R6qkVlnbBS0rpj/5GAZ8B5/EvnIEyPkic6PrFH5kCUqL7JwgUfbt+QCzTlvEkWJJkqjSxJn+bVIlC4sAL0nDHSRqCf+XCgtckTkRx7xmfjCrHgjtAa+AqOQWzJIhZvzRuhNy2rtfG9txHsoyFbY2YK5BZbP4HFLVKbJXy8SsYLMc4wJqa0hhVXSIpKQwQFnovI5rFA66HTOqV0SNUlyKBHkXgoOr7WhfwqEN0xU05NETlp6zClPliXLg/s8xvyRsLmriJAxguVzzAWOZvEiEUmRryanMSQHNU++Gmb0giGPMQv9iWNhCeMPvpcSSN7DJw9S9jbvXvAiEbWQ/TSKj0CRgcgcmQeZI8w4OX8waudFohAh0Z8Kfon05XIiW3ggGo356FMhiuGr8AD0mZhIoq7De+EvhdMhIFKcvSpmZAIr3b8gPImkwmxMOHfro62pH4F8qOOcIyFSgu96XmvMqWQkEpjKM5qCxKHw8QvUSgwPGNvdjEEz5omJdCWG871giMT0uW+FQEnoBUfY/ElUgAuWaDomLQPnf+Zb7mHeKMCcOpI9VgSL4V7t4edYM/brmCiXP4E4mpqBgvxCInaW+iOvo9E0hK2aTUikv94kSgmGXCwTk2/TMDlE8WiAfGDZ+2ki+lj8NrCPTGLKccJoVo6/8wsoWHiRKLRetCqBDOVzIXtkPjQa+6vMJ8opJEqMzhkSfaWf+gus6nzXk5Vu4Uwo00LzEcloH/VFkpgiRgNZovlDSSlpWjJYEhryGWKQRL6WTa61SEKi+qaDlNfo6qOSZyWQksRUFhepZMW5oUIqgm5HYrAyTSvLcymDBGAeKOwkn64a6ydgFrbF9pGI+SbRSRq530LNQylXCibzZNK1TnZBIVAeHXTJVphEYsckQ81eJHobGM1jAg0klY6p88g/YfwVU0ZuMI9WS5EY+i5sBOTdKBuJSJSflEikDRl9Iud9s5NMP+MTeQUWQuvH4C+F0iFDBSmjyPwfl0T8PhG/75JRbM6+kwcnIdEnRbxI5BSILaDalkAUZmOG0B9JYsuLgBtBN5rKH5y8pqRwCEEi+ogkv2rW+DRLosAl5iHxXkLz6Qinr6JICjWrDCigrDStOAoHWz+pNP2ymuybhSeFFClBKt2mxX1zb8HEiJX20Zh9kovPUyJZMkm+rMC586j5IqHlPrbI6iNoq0zkFz/ADLykP2CHybj7WfyhUSwRNC+wH0bNQPGPGJywoxOUwB7wCbkftBylDHgN30PfTUjC+rLmtCGP1bSmceN12iA5ZWjT8dWJlJ8pAylbeRdrxrrB9+NadCbEnUiisIax+LRoemQOMtHlxuOyfywSZUGJRmxxS0kLF4j+U4bg5QszKa/r8N5CovTIGVkQgVWK6xRvFXQX/DXKz4GEMRomOUgUNcGkgJk2/9f7lBjGZ9EKYOH7YAQxEWzpzchya0r4hJPEUaEXYRDwm55uIQ2INSseKWSfx94E9sMktpYFxKzgmLMCLqF3TBGx67OJk6zEEsHwhxVMCgw/TsX76FQb0viDxzko05hyFCAShSQgGWzY950ggujzp0Qrmb4jR5j9EZ8CeE7eIxmJnLrkr9aFmqamPsz/Tv24SMRGxB88xz4qd1DEjSyxuRDXplqSUdxRjeOQpkRmZA837kiT8eKuKIk++IePUyYR1wn79zyfIIdkIrAKTZf3J5H1W7zA87bA+esz/d5EoiQEckHOWRNOySMVYaaim4rKSYimUBIJEaxZ8i5IHCmdaHqQQCQLtZkSK0qc4ghGlqTFFBKY5yWFJaFGowTG/pdWl2RMBl7LCWlCJO3552gBo01sq/wuoD/BX97r1khe7/sm2MbgXUhkGjlTh7yHHwLLK2VqzvuDDaCUOf01D2SKyYmI5pVw7PRxlV2SKLpxFaQp+Vcg0YCpQ33m3OK1SxFeLwZZg/MiQ2hu8SVK6rpilkBEUoK8LYx5549Eohgfq0CtnycRCz8ZtL/CkEd77x1B1woXoTXmlWvf/v+O8CSREsUQKFtMPmQWEmUSEnFBQxIkuWbhSkuO4ywaS+GQiOl4wS7rrCMFSAAF938hiWjayX4ikQTusnkLKIlEW7wrifKrX20bPGMa27pNCt5rwvAW7CTm9PSvIrPJ84qiDxd2vHlDZffuvbuIaVpVSZQjQpSAuCtNfzVNNHkIXr8yC5U8f/YMJ06dwKT5U9G4R0vkqVxMhCKvFsQvJRHJoDayB0gSW9D8ZQGrH/UGEvmrfQsVbppIUsFu80rNJKISh5JQKI0QmBb+3aCaxGoHapFo+iuBisyiedi3QRJRC5njLqK4YO/R/4U8pmORnafG3/AHh8FQ2DmrlATi+tRq3ol/5E+Sn0MWuS+rM7CTDjqP0fcgKd4V76qJNEDEAJCcVx+JGklgZcsNU/dCMHYy15QyiDfkKdmgArqP641V29fgmmuNxBs3biCiUWWkLZUVAZGFkE8a1qbjc358ErEliW1dHbu++8a5OnH78do1LFr/NbqM7IWStYNEaPKrMHsR5U1QEnkUEsGWyRSycbxZsD9HIlacF5KQJ9oRcBFQI8hGSHmORKBg8v/MEUb43xbaj6Fpyv+ibTKF59EvwKULzoH0oZxxKS29XGNJp/0dfIY/REsxX0yPRCcpjaaTd/EAx6TR7CKRKPQkkB3h7CZIyiBZDHR0tMBNJGok1QoOaGaRHIT7uBu24XobEuWR87wuGYnkPOvUy0rRtfvqSKNZw4zQqNK+OgbPHIYt321L8r0jbi+ev8DEWZOQL7IoMlXMjVwxRVCgeikkTMyJ3qs+NInWC4mcL+Xlq2HCtHSowxMqY8iUEdi9f6+up+zeHj54gG17d+iEvQJCPBaYfgNUCkNDzT8Df+L4IPfzA1i2oC1Y+BrVcVWCbcn40dtcHFzpDx38SD+HJKFQUjg5J59CzS8I8Jd+Bf0UtubUABRk9ohTsN4SkbmFAEQuIYxBxvCcuvpMRk551unOnFjG5znp83pe67rHaB9HwwmB6PuwAfBq7U0wQ97HIQSF3j3jMylZHMi754jlYFFqX2ox+jwkKk1Jx7/SX4Fcm13KS58ljQtJq8EYhyxKZL8Gy8Jc51gRIktWu1hCkSA8ZurU/YV3p2PcQ158kEY0Z3wRhLSIxczls3H45BHAsZjsxmWyVm5YjfYDOiN/RFFkKZ8LuUQL0YJSEk36GJrIIVGpJhRWztc3H/jiWsqZQ3IhqF4kOgzsirWb1+PJ4ydOCmbjAnx1OjfR9brZiWn7SyxMOPPtoa2SahrH/iVRpFKo3g15xGaW/7XF81UkTZv8nmBrpQ6y02Jbp5vClgi2vhbu428Hd6+5NwKkLA0yE5xcppBjrnPU6jlc0UCruay/kRT0t8T088hPyiRi+g455X5GJfULiFKWJrBBk9SYpRZckNP4fiSSMZFJIjUnk+VJtKbUh6krp89Q61SsBzHJVRtJ/dKiIGEMeTgUjN0giUOzjMVhBgD7Q808aegnLpzmSGDidunKZYyZNQE12tRD4ZjSSFM8M9KXyaEECqwsMlTVaMRmk3J9HBLxc5P8BH++6uLgUdWysMQJyy0Fkyk0N74qlwMlqlZArQ6NMHvJPF2RnxsXyavfKQG5osXJkwrxj9yp2fUO0MKSNNQudgjEvHDfah9rMqhv4LTKXgQi7GBMhn/NnBSn1fYQvl8KL+KQFBnCsidDxvAcShxjPjnjvsSEIuhPJQpyIryE9cOQyAj9m7QKy9+aaVruvFaQVCsaMF/UQlqPDnmsGV5CiGJG1Duj0p3xgIlDwEz/IbWNNqiUB2osP3C0R2Fp6MfPmyw+uwl8HThyEP3HD0FMk6rIXC6Xjk5IXzZA578FsFtGCETiFRAw/eaTPwaJfD4RWxnHH1G7V1QyhZeFV1k0U2gefFYqE/JFF0dcy5po1K05KjWrhsDoYsgZUQh5RV3mZ0shBWBJZNT3O8IhEO1lG/myizpaArF1VIdegwI02bxJpI6309FI4dIVZmj2OLb/h4AXibjE7VehWZMhfVg2h0Q030TgnSBADu0odYIUfkhOIOLDkohE0YbKDyZy5kTNpPyVQNp4JSUbwegnrRG1JsTsIjFIEH7DlaPj7URN1TzUQjzHDnbVPAwq0Rox5PGUCxcqJkSjaf82aNq3NcIaV0JmMdk+K5YBmeQ3B5cxEPLkiRXrKL6kLtNmlomuKM8s/3FJVLwhnUaaTKb10ULk0BQpQI5mziOahqO4s0bkQ9ry2fFZiYxIUyoLMgfnVU0UGCetkNiclkQsEOvTvAu05dMKM2FpO4TGtoSGQMZf8JkdHgQiaL4xcsXwrSWQbfm9BNANve4tTDwvElETkTD+oDbiOTvqmEtNaZ8MOzdFqFVA/fBrkcj4mElhNILxabRu2JA5dcNfN3ILeI2acUII1UJKJGfUiSVNXePfmGhsYme6j0h8phCX6fiDpj6vySsymjUmHzKKlZQpRMpRiJMjTOqc5IkpgvxVxEevbtY5pMYjiYs34JSYIDSfkvsjkqgBBVUEWQvQ+CFc8V9NLMbxtTWiOSU2Mb+oFyPCHCWVwYl6ccWQTwjo9ol4n1fFvAnaArJSHI1jzQTtHNVWkB9jlueSQCIQPr/Bg0AEW3jTs28c78zRIuQahUoufG7wOg4h4Wc8vM674UUiwvo6SRBufpkHCjs1JcermUGfJjzsj+QE+vAkMlG3pKQgtOVnI0pZcEwq+ju2sUsOE5GjSa5CLwLPz1CSINa0MxFaIZcDMyzMNeLeIZg7mpsEjtnHjwBoUEsa77yVxFIRmWQ/EIMHfGZRpi3p6nIFXMGpISdnflQSZUbx+uwsk8J0CkOFWgpLC9EWnBY2NQKdSwq5VEJl46CSXCxIks8UsjHJvMCK84K2vurjJJozrHCrcRi10v4TDSvbUb1irlFw/EBhslpHHXkxo0gKmlr0STLzuB9oalFjBDUKx+wVc9F6QDt5Vl5kCBcNwiCABzIKKfxBotD/8YfPN5I8KJk5+lo7N2nOiWAnIYoBGwkKv2pfQhsQduKyf8doSzdIJPvebjASacqMoX1G9thPZso0wCnzZGB9kNxSN6ZuKROuESDJYOpXySQEVOJpI0xNYqwTo6WEVNRIQgqjnRyzToRftY7v+uRwB53UVxM5pP9OLakElmuYFjUftRBXeCrbLBKlGnNxmpCPSyI7ipsZY4FphuRlVLPw5WTfFIqF87IkGAvYIV0iqMnc1ydCCyHJtQasCBsFUjiV4hMeh0zJQLPNAyRSMnCwpse1BDVUupCs6D22n/Y77N6/G0Ukv18GZ1LBJ0gct3B6PSMlQVYzLsr4QryOz1StKSZd7ngzAtof1MbUGCrEUsbqm2gDxhC+mcnqBn1A//yYqRLiI1YyWtwfJInXs20dWAFNWv9eMD4LZYNyQ1JQA6npVsuYazymGsmBGaTszDpWbUTTjjOLadYlB+cqUVbUtCS5JX+MKBOUR96rBJI0OSuYC2CSRKWbRKBUEyHR1F+BRCzQDJG5MWzOGJy+dPatcOriGU94XWvhdX1KOHnh9M/g1LvhoscxB8fOHcf122bYCD/Ue/byOZw4f1LycVrBa46fP4ETF04KvNMgeM4Lya5lmpq297snQZJyM/nxR8rlYc8lR5JnvAFe9ZgUcp3A+5w3zkj5unH6svd1biTPlxuJaTYa0Eo/dMa1M0o0Msuj/SqaiCQKiCuECk2jULVzXcR3qZcUneuhihyv0qkO4jrVVlTu6A3e74Uqnet4QtPqUAuV29dCpXY1EduuBmIEUW2qIbp1fMpoE+eJqDaVU0Tya+MQ1iIaYc2jUU5asB+OH9Cy4hcGbt5O/GLgjds3UU3yGtYiBlGtU3qGHOc5P/A5Me2rolKHalI+1eV9q8t71xDUlPKsrWXqj8odpIxZll1MXbD84jpK+bSvLqiWDLHt4xHTtkpytOO5Gp7QMpc0k8E5rs+X57LurQy469OiSkfmV66Xd6naidczz4mywmuqda2PWj0ao3avJqjduynq9klAnT5NZV/+79VYz9Xo0ShR3jxAWbF5ZLrxXerrsUryP5/F5/C6UuIHUfvRZOTXC6ntfgUSMSLGqFBRMTUKic0utjdt58piMgmxSC7u83hmsbEzReUVP8OMDfMCpwV4QpzcbGJe+IPHeV8mfs8mPLf4J/xcRgDSBmdH2qA3ICRzcgRn1gXOveB1/ZdyPX8rt4rHuDkTce2W+R7o4yeP8OzZI93n9vjJE/Qa0wfpQ7O98RnpQrMmQ/qwrD5/iOYdfSKOwjYjsa2fkhQcpkQfhmUfoFPCpfx1UKvx4fzB9OnD+SOjjpDgRL7k4HhJT0hd8Ff9TskLn52DIxyk/r3qNYvki9dnk3rUURc0w1VmRI4Y2JD76Wep302T3jEDA8UMzFtDzPnqjPKJDMaL/IlP5g15vpSVzWNWjsSQ4yo7/N/JC59HhaAmIP0s+kpiKjaf8tFC3C4S+SJizgQysT3VR3KcxHxiG9NOVoef0bEYM0fGyzHlS3hB7WwWpAd4nukxbQYQOB6N48reCAYKPOCOWrnhf116EbLiYrOv3LIaD356gJcvX4st91BK6pX8ye/VoaKC5gPPzRfYNn+7Vd6PFWkceX/QD/GMkAm0T4j9V1XM4oh2VVEuPKLRMD+wTOhfWv9UhU58Aq4D545EuqHpJ0Gg1Kf4PhyhIA1kMvjVjw/OOcoB/THWPfPE+kt2La+T48yrjlhw8qv+tPyq/+wIM4+pv0RoaNtco/LF93bS8IYpE/czedz6i+4AB/NNP47PZtrUSs0mf7QBqIkkYkuhJLL9M06GmFEfiSRzdEh11LKwPqXIUrLKcsD03MRxg89kVE7n4UgLyOFHOo3gTfAIMadIIoa6/a79IigT2g/prOOudHtxBzhbFXi0X/4RIp1rDBz8/4AThYCnp3DlxnUUFlubz8jiES4niRKnJyTCEMkJZIhwc/IbycDFETlShH0y6ry7oJEuksiJbFEgDInY0BWQeuKoDDe8icV+KCt4bw3Wl/wmIZFT//51yusoxJpvIbrJrwkikCwaXHACC4Y0iaRSIZf7mLbKgaSTlDhueJHI5ItlZe+3ZLJ5UY0kz0+Y/NGmQiT6REbzJIYPfZpJfnXf+d+GnwnbX5McYpLILyNo1EzUbrbAvcD0SU6r4UhQG8ZOGWI6ihnjjaRkSQKSLMqQinPzO4/ojrv3HBJdHQAc+Cfg5lTz/80lwKH/JsekSC+3wLPHD9B7zCAl8FehHHDqEF20ok5n8MynAd+L78h3ZWRJ11qgEHgKTPIJkBYUPN5rVkBlpMpoB1tf/kjsMnh7+NePD04d8pl8NkltScBjtp4pyDzOgcm+j09zuE8Ds2ya6T8y31eymsSEx5OXQ1I4pJHrbX54vxLYgb3W7gfqaJziaDrxg04Pb+IdWJCKVRa7CKShUBKGvxYOgQjtxPOAEkjAa0g+22maElj4rDx2CJoJbdRGJNKbwGkIJnzsD2uuJYEfifj1tkxRAYhsHotjzrc+cTof8IMU39k6wJMrYsrNBY78L0Oi4/8Hrx+fxYpNG5Q06UNy6vQHEorTHDgfKLEfKzn4XiwPvitbTQqEhoedCveHF4EIQ6JEYfKRiJaEn1nta8D8yvvnoK26B+yzPEkk8qMkE/Ac380OA+KgU7uIJjtaGY7+UCRiXoz2SQrTb8lrqak+IIkePb2FpT808ySRZkbgJpASQjUDNYs4mA4xKPCmlUtKqqQwlegudC1op6L84fVco9FSRtI+kUToyAQPWEK5+2y+DM6IZVtXA6+fC4lyGsIc+jsx4coAxwJl/x/EpJNjR/67mHRHcObSJR0KlV40EecVWQ2kHZkeebTge/EdWRamL834DonmTVL4k8ciJRJRoLQj3A8UIL3+neAhwPI8W3+2Pi2JLBl4nuD7Ma/aJ8SOVSGOiZSZoT5q6n0IElm58Ws4CM0f81SVclcUTSdk+zAkev7yETYe64MeK/7iI1HxhnyoI8zy6y/IOvuSLa2aJOy4c/wgj4wnBTWQ6Ug0hZQyiVgpOkbPj0jJOlf94eow9UF8DyWIH1IiUbqwLBg0bTge//QAOF/KIZGAxOGv3T/yB/GZLuKnR8/Qom87MeWYXlICeebRAd/LttIUCPoExk8QcnjBRRw33kQiHbjrBxV0arx3QHLhFfwMiTQ/jsbi9Xw3N2FsMMES60ORiLLm1Yir3EleGFShHDad6F4yq84vJ9Hr16/wzZnx6L7iT+i/Pg06zMuE8i1pZkjhSCUkIZDTgtJkyRiWW21/EsoKBAWemUsZ5iW1sKWAONI3RRLJcapgbU1dRPo5uL9sbcFvi3oOBxLHX4f9JCFRXjXp4tvVxIWrN4C7M4Q0/9sQicSxOPBfgIudpQRfgiPx5yyfpyYdp8u7CaQV6JFPws7NYVlQCxmhcgTMA14EIjxJ5BDI36QhNGrmhksofQRwg+k6ZPCHJaybRMwL80Twf0taksWabsw3n8Nr+D9NPL7jhyCRlRd/6HnKtCgGDilrPSsT+q5N8/6aiNsPlxag2/I/SoJfoveKrxDTQ1rpKMNWVrYlEIWDNr6d9sxoma5aI9pJhUIyyhfQCvTBmIQKUaG2NdCKlAJ4M4nMOeaDAmed3DeBa1H7g0TyDy8T1DrWX7Ik0kGqsbkREBuI7ft2mQK62lvMuHTA4X8X/JtooE+BczVEC5m5VNxGTB+jZUFTjuXBMrNl4gklEE0r03JT02gr7bTISig/+JPHIiVNZMrcQMvcQq7zgQLrgiWaIYk5RhLYdPxhyJrYMGo+BIaIJk/2/dR84/g4h0QkgTYe8r6GXEIiIRufZ59v0ktKmiT5J0mZTxeJTJ6cvDmgXCox9bri4pMVQudF6dFv3RfouzodVh3qICR64dRm8u1nSXTpzj4MWJsFvVd9gYEb06DeqOzSihYRSGUL2KKyg+1tImQUHKORzIuYCjEtCgvGvqghkqkc38v7wZCH5BAiS7oMTrxRMAmPkC7HkPmHnt8E9vnw+zZj50/Aixdmwhfu7wOui1a6OQ14bNac4LnLP17B15tWolzdMNVEui6Ckoj5NEEDd2VaUMApYCQHBctMizb+AQVOw71+ULPHA0yDPpPtdjDEYFlzBVdLVjGp5BxB0lnyactvhVbqSj+MLNezXpQUcn1K5hyFmNfxPqZj8sl8JNY1hd40EGaUtn1HL2ienPuVLPJ8kt4Q0tFQ8r+RmaQkccuNdhHIuzF/er1cy3rQ965dTo6XRXy/fOglCqP36s/Qb20GHLi0CK/91z5wbT9LogdPrqk6677iz8LMNOi6OAOC2uQTjVNEBddookRzzkSckhOI+GuTKHnnopkK7kWWlEAScQpE7S718eP1H51SMtsT0finzl/Ext3bMHbuRNTp1BhpuRBJOEdH00c0eaQw+rfo/qCgJJIocQqAESr+vh3U1FOfiRrJCDcFjs9nOSoh5Jhp1V39TI7A2utt/SgxnPrh9RRICrI/tE6d+jXmqORBCe1MwpR0eZzkUMJbwvg1AhZKQudZvFfLTtLnc5ielpv8r5pW5Csls43vzTT0nbQMDIm0sYgvI2QugbazsqDfmi/Ra9VnGL4pH249PO3UsPf2syQSz0hMunnosfJT0UZpMGDDl2g+JYsUiPg/YQXFRDEksg7xmzTSX5tEDCJ4wYssbwJNvVyVC2DA1ME4dOIwDh4/hK83LsOgqcMR3SxeifNlEIfRyPV2ZR6atZIHVjArkEJqBdULFBgdaSwEMmsLGG3EFltHHvuB4WAv2BHPFESfhpH0KXhKBAozO2/1uBFqax4maiNzbeL1zKO53qTnDSWLXKuNgUNqd2eqXZfQlIMhb0pw55nyQdkxDUBSky2JXFAu/cDzlDk1Z5VAXNKZyzCXkLItikZj2cmaVvAFeq78DGuPdMWr12aB0pS2tyARtdFVzN1b0/hGa9KKikuLZpMzo3zLPJIRBhMKIUNoIWQUUmUIK4D0ofk9kSWiMLJFFRWhKiZCVUIyX1Jelou7l5HfknKMxzlUqKQURCk5X9x3zB/ZoouKgBYRX6MwMku6zAPTzxpZJAUURsbwQE+kD8vzTsgYzrlDefFp+SwoWzcSpeuEC2ly4LMKAfhK3jOT5IN5UjB/gqzy3sx3QKUS0pCUlnIrKxWfMgLjOcy/ohApVAQwTEgQIkIXjGL1wlG8QUQyFKkX5onCdUNFYINFEINRoEZFIUEFEbryInwVdD+f7BN5CXkmj+V3XZdX8pm7ahnkjiuj/9t79Jxcr6jmjTx8j+r85GWQvEew5qNAzSBBRfMMSYPXMP2cIge5RQ5YLl7IJfJAuaDMZI8tLo01Z60Wk/9LiI9aQspW/heZyOLIRKaIQiITlAsXpD6yUBYcGcwmvn2AEKhQnSIIaZcPzSZlVfmm/0/La8Tmgrj+wKyS+qbtrUjE7cLt3Ri+MRBdlv9emTpgvTxoaXrUH5kdEZ1zonyr3CjbPCfKtSRyeaJi67xqCga1FbTLj+B2BRDSvgBCOxTS3yB5ESKkfX6Eyv/Bco09lgySRsU2eTXNCoLyrfLo/ptQrlWOD4OWBuVbBaB082wo0yIbKrTJiYpt5TltAz2h7yrvw/e0CO1QEOGdCnsiolMRRHUtjuhuJRHboxRiupfU/Uo9SqNSz7eH715BVNcSmmZkl2KI6lIcUd3kf/7K/xFdiuozeS5SjvE3onNRyUsRk6eOheVeuU/u5/WRzvUKuc4LvJfXRstzmAdFV+bDPo/XFEZYx0IqA0SYPMcLlAeWmZEJQRspVwH/12P6f2JdV2idsjzYc8Ht86JS71xoMj47eixPj/7rGNJOi+4r/yKynleDam/yhez21iR6+eo5Dl1eghGb8qPLst+JvfiFaqSBYt4NWJ9WHbHuS9Ohx7Kv3oD0fsjgB69z7mPvC+bvQ+Ln3i8RPT3es7v+uo8nQq9fnlH2M8q++eX/PZdlkv3k6Lk8Bej5xPt98Pvflz97zv7v3nddn3je5NULvnt9aTr3Lk+81wevY55IWq6/DJTV9OKepFP3hKAG6ik+UJdlvxUZL4ADlxc5kv/z21uTyG5nb27Hgu/qKmM7L/t37YjlwxnJSMXHgPiiHxT+abv//5hIKQ9/PfQScDROtxV/UlkeuC4rFu1rgBPXNjjS/nbbO5OI26Nnt7H3/DQs3N8QE3dUwDBRfYPX5xAEpCIV/4GQAyM3FcSMb2Ox8lB7HBTt8/jZXUfK3377RSSy2+Pn93D57n6cvL4eR6+uxLEfV6UiFf9hQJk9fWMzbj489bMRuDdt70Wi1C11S91SSZS6pW7vvaWSKHVL3d5zSyVR6pa6veeWSqLULXV7zy2VRKlb6vaeWyqJUrfU7T23VBKlbqnbe26pJErdUrf33FJJlLqlbu+5pZIodUvd3nNLJVHqlrq955ZKotQtdXvPTUmUuqVuqdv7bL/5zf8f41o15wKWsM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/>
          <p:cNvPicPr/>
          <p:nvPr/>
        </p:nvPicPr>
        <p:blipFill rotWithShape="1">
          <a:blip r:embed="rId2"/>
          <a:srcRect l="5640" t="17301" r="53058" b="5710"/>
          <a:stretch/>
        </p:blipFill>
        <p:spPr bwMode="auto">
          <a:xfrm>
            <a:off x="3714563" y="945397"/>
            <a:ext cx="4657138" cy="5083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105739" y="-208686"/>
            <a:ext cx="12086261" cy="2424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Spelen! Drie</a:t>
            </a:r>
            <a:r>
              <a:rPr kumimoji="0" lang="nl-NL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op een rij(groen)</a:t>
            </a:r>
            <a:endParaRPr kumimoji="0" lang="nl-NL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</p:txBody>
      </p:sp>
      <p:sp>
        <p:nvSpPr>
          <p:cNvPr id="11" name="Ovaal 10"/>
          <p:cNvSpPr/>
          <p:nvPr/>
        </p:nvSpPr>
        <p:spPr>
          <a:xfrm>
            <a:off x="2981061" y="735449"/>
            <a:ext cx="3433010" cy="5515918"/>
          </a:xfrm>
          <a:prstGeom prst="ellipse">
            <a:avLst/>
          </a:prstGeom>
          <a:noFill/>
          <a:ln w="762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50971" y="2625601"/>
            <a:ext cx="12086261" cy="3015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rgbClr val="FFFFFF"/>
                </a:solidFill>
              </a:rPr>
              <a:t>Tijdens het spelen nadenken over hoe we het spel uitdagender/complexer kunnen maken?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rgbClr val="FFFFFF"/>
                </a:solidFill>
              </a:rPr>
              <a:t>Ideeën? Noteer ze alvast op het whiteboard</a:t>
            </a:r>
            <a:endParaRPr kumimoji="0" lang="nl-NL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1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4601" y="0"/>
            <a:ext cx="10491355" cy="858753"/>
          </a:xfrm>
        </p:spPr>
        <p:txBody>
          <a:bodyPr>
            <a:noAutofit/>
          </a:bodyPr>
          <a:lstStyle/>
          <a:p>
            <a:r>
              <a:rPr lang="nl-NL" sz="2400" dirty="0" smtClean="0"/>
              <a:t>Speluitdagingen, succescriteria en spelprincipes doelspelen</a:t>
            </a:r>
            <a:endParaRPr lang="nl-NL" sz="2400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4601" y="738505"/>
            <a:ext cx="8891270" cy="6119495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-167225" y="3528368"/>
            <a:ext cx="10266947" cy="1339267"/>
          </a:xfrm>
          <a:prstGeom prst="ellipse">
            <a:avLst/>
          </a:prstGeom>
          <a:noFill/>
          <a:ln w="762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9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105739" y="-208686"/>
            <a:ext cx="12086261" cy="2424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Spelen! Pylon</a:t>
            </a:r>
            <a:r>
              <a:rPr kumimoji="0" lang="nl-NL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veroveren (groen</a:t>
            </a:r>
            <a:r>
              <a:rPr kumimoji="0" lang="nl-NL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) &amp; Scoor!</a:t>
            </a:r>
            <a:endParaRPr kumimoji="0" lang="nl-NL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" name="Afbeelding 9"/>
          <p:cNvPicPr/>
          <p:nvPr/>
        </p:nvPicPr>
        <p:blipFill rotWithShape="1">
          <a:blip r:embed="rId2"/>
          <a:srcRect l="61137" t="20387" r="12832" b="37963"/>
          <a:stretch/>
        </p:blipFill>
        <p:spPr bwMode="auto">
          <a:xfrm>
            <a:off x="764375" y="1059527"/>
            <a:ext cx="5308972" cy="4845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al 11"/>
          <p:cNvSpPr/>
          <p:nvPr/>
        </p:nvSpPr>
        <p:spPr>
          <a:xfrm>
            <a:off x="600045" y="938849"/>
            <a:ext cx="1974933" cy="4750951"/>
          </a:xfrm>
          <a:prstGeom prst="ellipse">
            <a:avLst/>
          </a:prstGeom>
          <a:noFill/>
          <a:ln w="762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Groeperen 236"/>
          <p:cNvGrpSpPr/>
          <p:nvPr/>
        </p:nvGrpSpPr>
        <p:grpSpPr>
          <a:xfrm>
            <a:off x="6801360" y="2072748"/>
            <a:ext cx="4832365" cy="3058324"/>
            <a:chOff x="0" y="0"/>
            <a:chExt cx="2524760" cy="1371600"/>
          </a:xfrm>
        </p:grpSpPr>
        <p:grpSp>
          <p:nvGrpSpPr>
            <p:cNvPr id="13" name="Groeperen 233"/>
            <p:cNvGrpSpPr/>
            <p:nvPr/>
          </p:nvGrpSpPr>
          <p:grpSpPr>
            <a:xfrm>
              <a:off x="0" y="0"/>
              <a:ext cx="2524760" cy="1371600"/>
              <a:chOff x="0" y="-5195"/>
              <a:chExt cx="2524760" cy="1376160"/>
            </a:xfrm>
          </p:grpSpPr>
          <p:grpSp>
            <p:nvGrpSpPr>
              <p:cNvPr id="15" name="Groeperen 227"/>
              <p:cNvGrpSpPr/>
              <p:nvPr/>
            </p:nvGrpSpPr>
            <p:grpSpPr>
              <a:xfrm>
                <a:off x="0" y="0"/>
                <a:ext cx="2524760" cy="1370965"/>
                <a:chOff x="0" y="0"/>
                <a:chExt cx="2524760" cy="1371600"/>
              </a:xfrm>
              <a:extLst>
                <a:ext uri="{0CCBE362-F206-4b92-989A-16890622DB6E}">
                  <ma14:wrappingTextBox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6cid="http://schemas.microsoft.com/office/word/2016/wordml/cid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lc="http://schemas.openxmlformats.org/drawingml/2006/lockedCanvas"/>
                </a:ext>
              </a:extLst>
            </p:grpSpPr>
            <p:grpSp>
              <p:nvGrpSpPr>
                <p:cNvPr id="18" name="Groeperen 213"/>
                <p:cNvGrpSpPr/>
                <p:nvPr/>
              </p:nvGrpSpPr>
              <p:grpSpPr>
                <a:xfrm>
                  <a:off x="0" y="0"/>
                  <a:ext cx="2524760" cy="1371600"/>
                  <a:chOff x="0" y="0"/>
                  <a:chExt cx="2525265" cy="1371600"/>
                </a:xfrm>
              </p:grpSpPr>
              <p:sp>
                <p:nvSpPr>
                  <p:cNvPr id="20" name="Rechthoek 19"/>
                  <p:cNvSpPr/>
                  <p:nvPr/>
                </p:nvSpPr>
                <p:spPr>
                  <a:xfrm>
                    <a:off x="0" y="0"/>
                    <a:ext cx="2519045" cy="1369695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21" name="Rechthoek 20"/>
                  <p:cNvSpPr/>
                  <p:nvPr/>
                </p:nvSpPr>
                <p:spPr>
                  <a:xfrm>
                    <a:off x="6220" y="89648"/>
                    <a:ext cx="80645" cy="302895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22" name="Rechthoek 21"/>
                  <p:cNvSpPr/>
                  <p:nvPr/>
                </p:nvSpPr>
                <p:spPr>
                  <a:xfrm>
                    <a:off x="2444620" y="93345"/>
                    <a:ext cx="80645" cy="302895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23" name="Rechthoek 22"/>
                  <p:cNvSpPr/>
                  <p:nvPr/>
                </p:nvSpPr>
                <p:spPr>
                  <a:xfrm>
                    <a:off x="2444620" y="956945"/>
                    <a:ext cx="80645" cy="302895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24" name="Rechthoek 23"/>
                  <p:cNvSpPr/>
                  <p:nvPr/>
                </p:nvSpPr>
                <p:spPr>
                  <a:xfrm>
                    <a:off x="6220" y="956521"/>
                    <a:ext cx="80645" cy="302895"/>
                  </a:xfrm>
                  <a:prstGeom prst="rect">
                    <a:avLst/>
                  </a:prstGeom>
                  <a:ln w="19050"/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  <p:cxnSp>
                <p:nvCxnSpPr>
                  <p:cNvPr id="25" name="Rechte verbindingslijn 24"/>
                  <p:cNvCxnSpPr/>
                  <p:nvPr/>
                </p:nvCxnSpPr>
                <p:spPr>
                  <a:xfrm>
                    <a:off x="254686" y="0"/>
                    <a:ext cx="0" cy="1371600"/>
                  </a:xfrm>
                  <a:prstGeom prst="line">
                    <a:avLst/>
                  </a:prstGeom>
                  <a:ln w="19050">
                    <a:prstDash val="dash"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26" name="Rechte verbindingslijn 25"/>
                  <p:cNvCxnSpPr/>
                  <p:nvPr/>
                </p:nvCxnSpPr>
                <p:spPr>
                  <a:xfrm>
                    <a:off x="2223580" y="0"/>
                    <a:ext cx="0" cy="1371600"/>
                  </a:xfrm>
                  <a:prstGeom prst="line">
                    <a:avLst/>
                  </a:prstGeom>
                  <a:ln w="19050">
                    <a:prstDash val="dash"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</p:cxnSp>
              <p:sp>
                <p:nvSpPr>
                  <p:cNvPr id="27" name="Ovaal 26"/>
                  <p:cNvSpPr/>
                  <p:nvPr/>
                </p:nvSpPr>
                <p:spPr>
                  <a:xfrm>
                    <a:off x="1011286" y="167130"/>
                    <a:ext cx="114300" cy="114301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28" name="Ovaal 27"/>
                  <p:cNvSpPr/>
                  <p:nvPr/>
                </p:nvSpPr>
                <p:spPr>
                  <a:xfrm>
                    <a:off x="1392362" y="513879"/>
                    <a:ext cx="114300" cy="114301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29" name="Ovaal 28"/>
                  <p:cNvSpPr/>
                  <p:nvPr/>
                </p:nvSpPr>
                <p:spPr>
                  <a:xfrm>
                    <a:off x="1074799" y="947315"/>
                    <a:ext cx="114300" cy="114301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30" name="Driehoek 224"/>
                  <p:cNvSpPr/>
                  <p:nvPr/>
                </p:nvSpPr>
                <p:spPr>
                  <a:xfrm>
                    <a:off x="886663" y="513794"/>
                    <a:ext cx="114300" cy="114300"/>
                  </a:xfrm>
                  <a:prstGeom prst="triangl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nl-NL"/>
                  </a:p>
                </p:txBody>
              </p:sp>
            </p:grpSp>
            <p:sp>
              <p:nvSpPr>
                <p:cNvPr id="19" name="Driehoek 225"/>
                <p:cNvSpPr/>
                <p:nvPr/>
              </p:nvSpPr>
              <p:spPr>
                <a:xfrm>
                  <a:off x="2282221" y="453422"/>
                  <a:ext cx="114277" cy="114300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nl-NL"/>
                </a:p>
              </p:txBody>
            </p:sp>
          </p:grpSp>
          <p:cxnSp>
            <p:nvCxnSpPr>
              <p:cNvPr id="16" name="Rechte verbindingslijn 15"/>
              <p:cNvCxnSpPr/>
              <p:nvPr/>
            </p:nvCxnSpPr>
            <p:spPr>
              <a:xfrm>
                <a:off x="757084" y="-5195"/>
                <a:ext cx="0" cy="1370965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cxnSp>
          <p:cxnSp>
            <p:nvCxnSpPr>
              <p:cNvPr id="17" name="Rechte verbindingslijn 16"/>
              <p:cNvCxnSpPr/>
              <p:nvPr/>
            </p:nvCxnSpPr>
            <p:spPr>
              <a:xfrm>
                <a:off x="1773084" y="-4149"/>
                <a:ext cx="0" cy="1370965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cxnSp>
        </p:grpSp>
        <p:sp>
          <p:nvSpPr>
            <p:cNvPr id="14" name="Driehoek 224"/>
            <p:cNvSpPr/>
            <p:nvPr/>
          </p:nvSpPr>
          <p:spPr>
            <a:xfrm>
              <a:off x="54501" y="744842"/>
              <a:ext cx="114277" cy="113869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0471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50971" y="2625601"/>
            <a:ext cx="12086261" cy="3015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rgbClr val="FFFFFF"/>
                </a:solidFill>
              </a:rPr>
              <a:t>Tijdens het spelen nadenken over hoe we het spel uitdagender/complexer kunnen maken?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rgbClr val="FFFFFF"/>
                </a:solidFill>
              </a:rPr>
              <a:t>Ideeën? Noteer ze alvast op het whiteboard</a:t>
            </a:r>
            <a:endParaRPr kumimoji="0" lang="nl-NL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5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50971" y="2625601"/>
            <a:ext cx="12086261" cy="3015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rgbClr val="FFFFFF"/>
                </a:solidFill>
              </a:rPr>
              <a:t>Afsluiting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400" dirty="0" smtClean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Vragen?</a:t>
            </a:r>
            <a:r>
              <a:rPr kumimoji="0" lang="nl-NL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kumimoji="0" lang="nl-NL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5400" dirty="0">
              <a:solidFill>
                <a:srgbClr val="FFFFFF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61098" y="6251367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6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387927" y="1017638"/>
            <a:ext cx="11452777" cy="4858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Game-</a:t>
            </a:r>
            <a:r>
              <a:rPr kumimoji="0" lang="nl-NL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Based</a:t>
            </a:r>
            <a:endParaRPr kumimoji="0" lang="nl-NL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dirty="0">
                <a:solidFill>
                  <a:srgbClr val="FFFFFF"/>
                </a:solidFill>
              </a:rPr>
              <a:t>Approaches</a:t>
            </a:r>
            <a:endParaRPr kumimoji="0" lang="nl-NL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08229" y="4230061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A4C02-6FBC-3346-A50F-1B7BD5CB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Game-</a:t>
            </a:r>
            <a:r>
              <a:rPr lang="nl-NL" dirty="0" err="1"/>
              <a:t>Based</a:t>
            </a:r>
            <a:r>
              <a:rPr lang="nl-NL" dirty="0"/>
              <a:t> Approaches (</a:t>
            </a:r>
            <a:r>
              <a:rPr lang="nl-NL" dirty="0" err="1"/>
              <a:t>GBAs</a:t>
            </a:r>
            <a:r>
              <a:rPr lang="nl-NL" dirty="0"/>
              <a:t>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EB30FE-0384-6945-B486-3167DF46DBC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7350" y="1260475"/>
            <a:ext cx="10491932" cy="1150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Een visie op </a:t>
            </a:r>
            <a:r>
              <a:rPr lang="nl-NL" b="1" dirty="0"/>
              <a:t>leren</a:t>
            </a:r>
            <a:r>
              <a:rPr lang="nl-NL" dirty="0"/>
              <a:t> en </a:t>
            </a:r>
            <a:r>
              <a:rPr lang="nl-NL" b="1" dirty="0"/>
              <a:t>onderwijzen</a:t>
            </a:r>
            <a:r>
              <a:rPr lang="nl-NL" dirty="0"/>
              <a:t> van spelsporten</a:t>
            </a: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A14D5784-9994-604F-B1A3-9B98B17D7F24}"/>
              </a:ext>
            </a:extLst>
          </p:cNvPr>
          <p:cNvSpPr/>
          <p:nvPr/>
        </p:nvSpPr>
        <p:spPr>
          <a:xfrm>
            <a:off x="387350" y="1876300"/>
            <a:ext cx="10110437" cy="2244437"/>
          </a:xfrm>
          <a:prstGeom prst="roundRect">
            <a:avLst/>
          </a:prstGeom>
          <a:noFill/>
          <a:ln w="28575">
            <a:solidFill>
              <a:srgbClr val="BB16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solidFill>
                  <a:srgbClr val="0083CB"/>
                </a:solidFill>
              </a:rPr>
              <a:t>“Game-</a:t>
            </a:r>
            <a:r>
              <a:rPr lang="nl-NL" sz="2800" i="1" dirty="0" err="1">
                <a:solidFill>
                  <a:srgbClr val="0083CB"/>
                </a:solidFill>
              </a:rPr>
              <a:t>Based</a:t>
            </a:r>
            <a:r>
              <a:rPr lang="nl-NL" sz="2800" i="1" dirty="0">
                <a:solidFill>
                  <a:srgbClr val="0083CB"/>
                </a:solidFill>
              </a:rPr>
              <a:t> Approach (GBA) </a:t>
            </a:r>
            <a:r>
              <a:rPr lang="nl-NL" sz="2800" i="1" dirty="0" err="1">
                <a:solidFill>
                  <a:srgbClr val="0083CB"/>
                </a:solidFill>
              </a:rPr>
              <a:t>refers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to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the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learner-centered</a:t>
            </a:r>
            <a:r>
              <a:rPr lang="nl-NL" sz="2800" i="1" dirty="0">
                <a:solidFill>
                  <a:srgbClr val="0083CB"/>
                </a:solidFill>
              </a:rPr>
              <a:t> teaching </a:t>
            </a:r>
            <a:r>
              <a:rPr lang="nl-NL" sz="2800" i="1" dirty="0" err="1">
                <a:solidFill>
                  <a:srgbClr val="0083CB"/>
                </a:solidFill>
              </a:rPr>
              <a:t>and</a:t>
            </a:r>
            <a:r>
              <a:rPr lang="nl-NL" sz="2800" i="1" dirty="0">
                <a:solidFill>
                  <a:srgbClr val="0083CB"/>
                </a:solidFill>
              </a:rPr>
              <a:t> coaching </a:t>
            </a:r>
            <a:r>
              <a:rPr lang="nl-NL" sz="2800" i="1" dirty="0" err="1">
                <a:solidFill>
                  <a:srgbClr val="0083CB"/>
                </a:solidFill>
              </a:rPr>
              <a:t>practice</a:t>
            </a:r>
            <a:r>
              <a:rPr lang="nl-NL" sz="2800" i="1" dirty="0">
                <a:solidFill>
                  <a:srgbClr val="0083CB"/>
                </a:solidFill>
              </a:rPr>
              <a:t> in </a:t>
            </a:r>
            <a:r>
              <a:rPr lang="nl-NL" sz="2800" i="1" dirty="0" err="1">
                <a:solidFill>
                  <a:srgbClr val="0083CB"/>
                </a:solidFill>
              </a:rPr>
              <a:t>which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the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modified</a:t>
            </a:r>
            <a:r>
              <a:rPr lang="nl-NL" sz="2800" i="1" dirty="0">
                <a:solidFill>
                  <a:srgbClr val="0083CB"/>
                </a:solidFill>
              </a:rPr>
              <a:t> games set </a:t>
            </a:r>
            <a:r>
              <a:rPr lang="nl-NL" sz="2800" i="1" dirty="0" err="1">
                <a:solidFill>
                  <a:srgbClr val="0083CB"/>
                </a:solidFill>
              </a:rPr>
              <a:t>the</a:t>
            </a:r>
            <a:r>
              <a:rPr lang="nl-NL" sz="2800" i="1" dirty="0">
                <a:solidFill>
                  <a:srgbClr val="0083CB"/>
                </a:solidFill>
              </a:rPr>
              <a:t> base </a:t>
            </a:r>
            <a:r>
              <a:rPr lang="nl-NL" sz="2800" i="1" dirty="0" err="1">
                <a:solidFill>
                  <a:srgbClr val="0083CB"/>
                </a:solidFill>
              </a:rPr>
              <a:t>and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framework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for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developing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thoughtful</a:t>
            </a:r>
            <a:r>
              <a:rPr lang="nl-NL" sz="2800" i="1" dirty="0">
                <a:solidFill>
                  <a:srgbClr val="0083CB"/>
                </a:solidFill>
              </a:rPr>
              <a:t>, </a:t>
            </a:r>
            <a:r>
              <a:rPr lang="nl-NL" sz="2800" i="1" dirty="0" err="1">
                <a:solidFill>
                  <a:srgbClr val="0083CB"/>
                </a:solidFill>
              </a:rPr>
              <a:t>creative</a:t>
            </a:r>
            <a:r>
              <a:rPr lang="nl-NL" sz="2800" i="1" dirty="0">
                <a:solidFill>
                  <a:srgbClr val="0083CB"/>
                </a:solidFill>
              </a:rPr>
              <a:t>, intelligent, </a:t>
            </a:r>
            <a:r>
              <a:rPr lang="nl-NL" sz="2800" i="1" dirty="0" err="1">
                <a:solidFill>
                  <a:srgbClr val="0083CB"/>
                </a:solidFill>
              </a:rPr>
              <a:t>and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skillful</a:t>
            </a:r>
            <a:r>
              <a:rPr lang="nl-NL" sz="2800" i="1" dirty="0">
                <a:solidFill>
                  <a:srgbClr val="0083CB"/>
                </a:solidFill>
              </a:rPr>
              <a:t> </a:t>
            </a:r>
            <a:r>
              <a:rPr lang="nl-NL" sz="2800" i="1" dirty="0" err="1">
                <a:solidFill>
                  <a:srgbClr val="0083CB"/>
                </a:solidFill>
              </a:rPr>
              <a:t>players</a:t>
            </a:r>
            <a:r>
              <a:rPr lang="nl-NL" sz="2800" i="1" dirty="0">
                <a:solidFill>
                  <a:srgbClr val="0083CB"/>
                </a:solidFill>
              </a:rPr>
              <a:t>.” </a:t>
            </a:r>
            <a:endParaRPr lang="nl-NL" sz="28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6D8F067-30F6-BD4E-9E0C-D424B42894DC}"/>
              </a:ext>
            </a:extLst>
          </p:cNvPr>
          <p:cNvSpPr txBox="1"/>
          <p:nvPr/>
        </p:nvSpPr>
        <p:spPr>
          <a:xfrm>
            <a:off x="577516" y="6328611"/>
            <a:ext cx="9920271" cy="27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latin typeface="+mj-lt"/>
                <a:cs typeface="Arial" panose="020B0604020202020204" pitchFamily="34" charset="0"/>
              </a:rPr>
              <a:t>Bron</a:t>
            </a:r>
            <a:r>
              <a:rPr lang="en-GB" sz="1200" dirty="0">
                <a:latin typeface="+mj-lt"/>
              </a:rPr>
              <a:t>: </a:t>
            </a:r>
            <a:r>
              <a:rPr lang="en-GB" sz="1200" dirty="0">
                <a:latin typeface="+mj-lt"/>
                <a:cs typeface="Arial" panose="020B0604020202020204" pitchFamily="34" charset="0"/>
              </a:rPr>
              <a:t>Consensus statement </a:t>
            </a:r>
            <a:r>
              <a:rPr lang="en-GB" sz="1200" dirty="0" err="1">
                <a:latin typeface="+mj-lt"/>
                <a:cs typeface="Arial" panose="020B0604020202020204" pitchFamily="34" charset="0"/>
              </a:rPr>
              <a:t>TGfU</a:t>
            </a:r>
            <a:endParaRPr lang="en-GB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96B9E8-59C7-2542-A888-F87D39E1AAB4}"/>
              </a:ext>
            </a:extLst>
          </p:cNvPr>
          <p:cNvSpPr txBox="1">
            <a:spLocks/>
          </p:cNvSpPr>
          <p:nvPr/>
        </p:nvSpPr>
        <p:spPr>
          <a:xfrm>
            <a:off x="387927" y="1017638"/>
            <a:ext cx="11452777" cy="4858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Belangrijkste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Didactische Principes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D063C40-67CF-2045-8302-A73C32A35B23}"/>
              </a:ext>
            </a:extLst>
          </p:cNvPr>
          <p:cNvGrpSpPr/>
          <p:nvPr/>
        </p:nvGrpSpPr>
        <p:grpSpPr>
          <a:xfrm>
            <a:off x="5108229" y="4230061"/>
            <a:ext cx="1975542" cy="339709"/>
            <a:chOff x="5110866" y="4175706"/>
            <a:chExt cx="1975542" cy="339709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26DBE85-8488-024A-BF66-874977200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0866" y="4175706"/>
              <a:ext cx="335280" cy="335280"/>
            </a:xfrm>
            <a:prstGeom prst="ellipse">
              <a:avLst/>
            </a:prstGeom>
            <a:solidFill>
              <a:srgbClr val="7CA72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C2167ED-0BAF-8B4C-BA0A-4D53357C3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7620" y="4180135"/>
              <a:ext cx="335280" cy="335280"/>
            </a:xfrm>
            <a:prstGeom prst="ellipse">
              <a:avLst/>
            </a:prstGeom>
            <a:solidFill>
              <a:srgbClr val="058AC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2B98A83-B6AF-D54B-8775-53B5AF6E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74" y="4175706"/>
              <a:ext cx="335280" cy="335280"/>
            </a:xfrm>
            <a:prstGeom prst="ellipse">
              <a:avLst/>
            </a:prstGeom>
            <a:solidFill>
              <a:srgbClr val="BA161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ADE86B9-202E-9F47-B469-8030CF28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128" y="4175706"/>
              <a:ext cx="335280" cy="3352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7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E1263FB8-2654-FE4F-9A27-6DF5F0F0F0D9}"/>
              </a:ext>
            </a:extLst>
          </p:cNvPr>
          <p:cNvSpPr/>
          <p:nvPr/>
        </p:nvSpPr>
        <p:spPr>
          <a:xfrm>
            <a:off x="558140" y="1138629"/>
            <a:ext cx="4322618" cy="858753"/>
          </a:xfrm>
          <a:prstGeom prst="roundRect">
            <a:avLst/>
          </a:prstGeom>
          <a:solidFill>
            <a:srgbClr val="0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‘Sampling’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F1E9F09-55E4-E543-82D1-FD9738160C3E}"/>
              </a:ext>
            </a:extLst>
          </p:cNvPr>
          <p:cNvSpPr/>
          <p:nvPr/>
        </p:nvSpPr>
        <p:spPr>
          <a:xfrm>
            <a:off x="0" y="6457890"/>
            <a:ext cx="10795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Bron: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Mandigo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J.,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Lodewyk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K., &amp;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Tredway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J. (2019).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Examining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Impact of a Teaching Games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Understanding Approach on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Development of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Literacy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Using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Passport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Life Assessment Tool. </a:t>
            </a: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Journal of Teaching in </a:t>
            </a:r>
            <a:r>
              <a:rPr kumimoji="0" lang="nl-NL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</a:t>
            </a: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Education, 38(2), 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136–145. http://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doi.org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/10.1123/jtpe.2018-0028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520A29AB-B14D-2749-9CDE-988D22FCDD60}"/>
              </a:ext>
            </a:extLst>
          </p:cNvPr>
          <p:cNvSpPr/>
          <p:nvPr/>
        </p:nvSpPr>
        <p:spPr>
          <a:xfrm>
            <a:off x="558140" y="2337460"/>
            <a:ext cx="4322618" cy="858753"/>
          </a:xfrm>
          <a:prstGeom prst="roundRect">
            <a:avLst/>
          </a:prstGeom>
          <a:solidFill>
            <a:srgbClr val="0083C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A2FF3F54-14C1-EA4B-915C-6B500E39E066}"/>
              </a:ext>
            </a:extLst>
          </p:cNvPr>
          <p:cNvSpPr/>
          <p:nvPr/>
        </p:nvSpPr>
        <p:spPr>
          <a:xfrm>
            <a:off x="558140" y="3577257"/>
            <a:ext cx="4322618" cy="858753"/>
          </a:xfrm>
          <a:prstGeom prst="roundRect">
            <a:avLst/>
          </a:prstGeom>
          <a:solidFill>
            <a:srgbClr val="0083C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7B0A262-C8DF-0C4A-8039-097D7129952C}"/>
              </a:ext>
            </a:extLst>
          </p:cNvPr>
          <p:cNvSpPr/>
          <p:nvPr/>
        </p:nvSpPr>
        <p:spPr>
          <a:xfrm>
            <a:off x="558140" y="4776088"/>
            <a:ext cx="4322618" cy="858753"/>
          </a:xfrm>
          <a:prstGeom prst="roundRect">
            <a:avLst/>
          </a:prstGeom>
          <a:solidFill>
            <a:srgbClr val="0083C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oelichting met afgeronde rechthoek 9">
            <a:extLst>
              <a:ext uri="{FF2B5EF4-FFF2-40B4-BE49-F238E27FC236}">
                <a16:creationId xmlns:a16="http://schemas.microsoft.com/office/drawing/2014/main" id="{E3969511-9511-0C45-8389-583BAC6E6926}"/>
              </a:ext>
            </a:extLst>
          </p:cNvPr>
          <p:cNvSpPr/>
          <p:nvPr/>
        </p:nvSpPr>
        <p:spPr>
          <a:xfrm>
            <a:off x="5701968" y="858416"/>
            <a:ext cx="4836160" cy="2122294"/>
          </a:xfrm>
          <a:prstGeom prst="wedgeRoundRectCallout">
            <a:avLst>
              <a:gd name="adj1" fmla="val -60379"/>
              <a:gd name="adj2" fmla="val -19616"/>
              <a:gd name="adj3" fmla="val 16667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83C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Bewust gebruik maken van de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83C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overeenkomsten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83C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(en dus </a:t>
            </a:r>
            <a:r>
              <a:rPr lang="nl-NL" sz="2400" b="1" dirty="0">
                <a:solidFill>
                  <a:srgbClr val="0083CB"/>
                </a:solidFill>
                <a:latin typeface="Arial" panose="020B0604020202020204"/>
              </a:rPr>
              <a:t>transfer</a:t>
            </a:r>
            <a:r>
              <a:rPr lang="nl-NL" sz="2400" dirty="0">
                <a:solidFill>
                  <a:srgbClr val="0083CB"/>
                </a:solidFill>
                <a:latin typeface="Arial" panose="020B0604020202020204"/>
              </a:rPr>
              <a:t>)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83C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tussen verschillende spelen binnen eenzelfde spelcategorie.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559EA43-ED09-9848-BCE5-94A141A46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538" y="3196213"/>
            <a:ext cx="5427020" cy="3040189"/>
          </a:xfrm>
          <a:prstGeom prst="roundRect">
            <a:avLst>
              <a:gd name="adj" fmla="val 5618"/>
            </a:avLst>
          </a:prstGeom>
        </p:spPr>
      </p:pic>
    </p:spTree>
    <p:extLst>
      <p:ext uri="{BB962C8B-B14F-4D97-AF65-F5344CB8AC3E}">
        <p14:creationId xmlns:p14="http://schemas.microsoft.com/office/powerpoint/2010/main" val="35345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97052F9B-F2FA-BB43-8BC3-4E8AC148A11B}"/>
              </a:ext>
            </a:extLst>
          </p:cNvPr>
          <p:cNvSpPr/>
          <p:nvPr/>
        </p:nvSpPr>
        <p:spPr>
          <a:xfrm>
            <a:off x="558140" y="1138650"/>
            <a:ext cx="4322618" cy="858753"/>
          </a:xfrm>
          <a:prstGeom prst="roundRect">
            <a:avLst/>
          </a:prstGeom>
          <a:solidFill>
            <a:srgbClr val="0083C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‘Sampling’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9599ED88-8D18-504A-8260-76B396D13B09}"/>
              </a:ext>
            </a:extLst>
          </p:cNvPr>
          <p:cNvSpPr/>
          <p:nvPr/>
        </p:nvSpPr>
        <p:spPr>
          <a:xfrm>
            <a:off x="558140" y="2337460"/>
            <a:ext cx="4322618" cy="858753"/>
          </a:xfrm>
          <a:prstGeom prst="roundRect">
            <a:avLst/>
          </a:prstGeom>
          <a:solidFill>
            <a:srgbClr val="0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Representation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’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AB1C93-980B-FB42-AF31-D53D538B9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0" r="8347"/>
          <a:stretch/>
        </p:blipFill>
        <p:spPr>
          <a:xfrm>
            <a:off x="5703066" y="3495956"/>
            <a:ext cx="4986648" cy="32401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F94F4B-37D8-3042-BAD6-D7BE589CE4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5" r="6262"/>
          <a:stretch/>
        </p:blipFill>
        <p:spPr>
          <a:xfrm>
            <a:off x="209024" y="3495956"/>
            <a:ext cx="5288871" cy="3240157"/>
          </a:xfrm>
          <a:prstGeom prst="rect">
            <a:avLst/>
          </a:prstGeom>
        </p:spPr>
      </p:pic>
      <p:sp>
        <p:nvSpPr>
          <p:cNvPr id="8" name="Toelichting met afgeronde rechthoek 7">
            <a:extLst>
              <a:ext uri="{FF2B5EF4-FFF2-40B4-BE49-F238E27FC236}">
                <a16:creationId xmlns:a16="http://schemas.microsoft.com/office/drawing/2014/main" id="{BEBE8FA4-FDBA-194C-93DC-0A738C783E29}"/>
              </a:ext>
            </a:extLst>
          </p:cNvPr>
          <p:cNvSpPr/>
          <p:nvPr/>
        </p:nvSpPr>
        <p:spPr>
          <a:xfrm>
            <a:off x="5734284" y="1617014"/>
            <a:ext cx="4836160" cy="1768728"/>
          </a:xfrm>
          <a:prstGeom prst="wedgeRoundRectCallout">
            <a:avLst>
              <a:gd name="adj1" fmla="val -59317"/>
              <a:gd name="adj2" fmla="val 22042"/>
              <a:gd name="adj3" fmla="val 16667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Gebruiken van aangepaste spelvormen en leeractiviteiten die aanspraak doen op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vaardigheden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die in de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authentieke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spelcontext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worden vereist.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7AB1C93-980B-FB42-AF31-D53D538B9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0" r="8347"/>
          <a:stretch/>
        </p:blipFill>
        <p:spPr>
          <a:xfrm>
            <a:off x="5734284" y="3495956"/>
            <a:ext cx="4986648" cy="324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5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87938CE-4156-A64B-9B39-408CC5EA7BCC}"/>
              </a:ext>
            </a:extLst>
          </p:cNvPr>
          <p:cNvSpPr/>
          <p:nvPr/>
        </p:nvSpPr>
        <p:spPr>
          <a:xfrm>
            <a:off x="558140" y="1132114"/>
            <a:ext cx="4322618" cy="858753"/>
          </a:xfrm>
          <a:prstGeom prst="roundRect">
            <a:avLst/>
          </a:prstGeom>
          <a:solidFill>
            <a:srgbClr val="0083C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‘Sampling’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75B6CA94-23B7-EA42-AF0F-8483B7BB71A4}"/>
              </a:ext>
            </a:extLst>
          </p:cNvPr>
          <p:cNvSpPr/>
          <p:nvPr/>
        </p:nvSpPr>
        <p:spPr>
          <a:xfrm>
            <a:off x="558140" y="2337460"/>
            <a:ext cx="4322618" cy="858753"/>
          </a:xfrm>
          <a:prstGeom prst="roundRect">
            <a:avLst/>
          </a:prstGeom>
          <a:solidFill>
            <a:srgbClr val="0083C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Representation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’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14FBBA9D-7319-F242-9ADC-4274CB79BDDA}"/>
              </a:ext>
            </a:extLst>
          </p:cNvPr>
          <p:cNvSpPr/>
          <p:nvPr/>
        </p:nvSpPr>
        <p:spPr>
          <a:xfrm>
            <a:off x="558140" y="3577257"/>
            <a:ext cx="4322618" cy="858753"/>
          </a:xfrm>
          <a:prstGeom prst="roundRect">
            <a:avLst/>
          </a:prstGeom>
          <a:solidFill>
            <a:srgbClr val="0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Exaggeration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’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9A6ACF-0330-AE4C-91AC-84E156F73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3" y="20017"/>
            <a:ext cx="5209891" cy="6837983"/>
          </a:xfrm>
          <a:prstGeom prst="rect">
            <a:avLst/>
          </a:prstGeom>
        </p:spPr>
      </p:pic>
      <p:sp>
        <p:nvSpPr>
          <p:cNvPr id="9" name="Toelichting met afgeronde rechthoek 8">
            <a:extLst>
              <a:ext uri="{FF2B5EF4-FFF2-40B4-BE49-F238E27FC236}">
                <a16:creationId xmlns:a16="http://schemas.microsoft.com/office/drawing/2014/main" id="{51365668-EF5D-384D-907E-272C013BDA50}"/>
              </a:ext>
            </a:extLst>
          </p:cNvPr>
          <p:cNvSpPr/>
          <p:nvPr/>
        </p:nvSpPr>
        <p:spPr>
          <a:xfrm>
            <a:off x="1074750" y="4817054"/>
            <a:ext cx="4836160" cy="1768728"/>
          </a:xfrm>
          <a:prstGeom prst="wedgeRoundRectCallout">
            <a:avLst>
              <a:gd name="adj1" fmla="val -20241"/>
              <a:gd name="adj2" fmla="val -62973"/>
              <a:gd name="adj3" fmla="val 16667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Richting aan het leerproces van leerlingen geven door middel van aanpassingen in de omgeving en de taak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bepaalde focus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aan te brengen in de spelleeractiviteiten. </a:t>
            </a:r>
          </a:p>
        </p:txBody>
      </p:sp>
    </p:spTree>
    <p:extLst>
      <p:ext uri="{BB962C8B-B14F-4D97-AF65-F5344CB8AC3E}">
        <p14:creationId xmlns:p14="http://schemas.microsoft.com/office/powerpoint/2010/main" val="354222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B2CC307D-E65B-5F4D-B181-5D5B8FC8CC76}"/>
              </a:ext>
            </a:extLst>
          </p:cNvPr>
          <p:cNvSpPr/>
          <p:nvPr/>
        </p:nvSpPr>
        <p:spPr>
          <a:xfrm>
            <a:off x="558140" y="1144721"/>
            <a:ext cx="4322618" cy="858753"/>
          </a:xfrm>
          <a:prstGeom prst="roundRect">
            <a:avLst/>
          </a:prstGeom>
          <a:solidFill>
            <a:srgbClr val="0083C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‘Sampling’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B8A2F6F-8C77-7842-A345-9ECDC918EB45}"/>
              </a:ext>
            </a:extLst>
          </p:cNvPr>
          <p:cNvSpPr/>
          <p:nvPr/>
        </p:nvSpPr>
        <p:spPr>
          <a:xfrm>
            <a:off x="558140" y="2337460"/>
            <a:ext cx="4322618" cy="858753"/>
          </a:xfrm>
          <a:prstGeom prst="roundRect">
            <a:avLst/>
          </a:prstGeom>
          <a:solidFill>
            <a:srgbClr val="0083C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Representation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’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E67D02D-B5C6-744D-90DA-14E034A20AAE}"/>
              </a:ext>
            </a:extLst>
          </p:cNvPr>
          <p:cNvSpPr/>
          <p:nvPr/>
        </p:nvSpPr>
        <p:spPr>
          <a:xfrm>
            <a:off x="558140" y="3577257"/>
            <a:ext cx="4322618" cy="858753"/>
          </a:xfrm>
          <a:prstGeom prst="roundRect">
            <a:avLst/>
          </a:prstGeom>
          <a:solidFill>
            <a:srgbClr val="0083C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Exaggeration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’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3AC37A39-E33C-1C4C-B418-041E28265225}"/>
              </a:ext>
            </a:extLst>
          </p:cNvPr>
          <p:cNvSpPr/>
          <p:nvPr/>
        </p:nvSpPr>
        <p:spPr>
          <a:xfrm>
            <a:off x="558140" y="4776088"/>
            <a:ext cx="4322618" cy="858753"/>
          </a:xfrm>
          <a:prstGeom prst="roundRect">
            <a:avLst/>
          </a:prstGeom>
          <a:solidFill>
            <a:srgbClr val="008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Tactical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Complexity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’</a:t>
            </a:r>
          </a:p>
        </p:txBody>
      </p:sp>
      <p:sp>
        <p:nvSpPr>
          <p:cNvPr id="8" name="Toelichting met afgeronde rechthoek 7">
            <a:extLst>
              <a:ext uri="{FF2B5EF4-FFF2-40B4-BE49-F238E27FC236}">
                <a16:creationId xmlns:a16="http://schemas.microsoft.com/office/drawing/2014/main" id="{4779E0E2-DC93-804A-A816-7861A8E047ED}"/>
              </a:ext>
            </a:extLst>
          </p:cNvPr>
          <p:cNvSpPr/>
          <p:nvPr/>
        </p:nvSpPr>
        <p:spPr>
          <a:xfrm>
            <a:off x="5638893" y="4828915"/>
            <a:ext cx="4836160" cy="1768728"/>
          </a:xfrm>
          <a:prstGeom prst="wedgeRoundRectCallout">
            <a:avLst>
              <a:gd name="adj1" fmla="val -56586"/>
              <a:gd name="adj2" fmla="val -21614"/>
              <a:gd name="adj3" fmla="val 16667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Geleidelijk verhogen van het niveau van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tactische complexiteit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 middels een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vragende benadering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leerlingen helpen bij het begrijpen van tactische uitdagingen.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D7C1307-8133-2141-A8C1-2ADAC30D5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766" y="1144721"/>
            <a:ext cx="5282415" cy="352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NieuweBeeldlijn">
  <a:themeElements>
    <a:clrScheme name="FS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63366"/>
      </a:accent1>
      <a:accent2>
        <a:srgbClr val="00A3D9"/>
      </a:accent2>
      <a:accent3>
        <a:srgbClr val="D81863"/>
      </a:accent3>
      <a:accent4>
        <a:srgbClr val="CFA0CF"/>
      </a:accent4>
      <a:accent5>
        <a:srgbClr val="8AE2FF"/>
      </a:accent5>
      <a:accent6>
        <a:srgbClr val="F4CBDB"/>
      </a:accent6>
      <a:hlink>
        <a:srgbClr val="663366"/>
      </a:hlink>
      <a:folHlink>
        <a:srgbClr val="6633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euweBeeldlijn" id="{32CF56E4-05BE-49D7-9CDE-8B28A6C2E434}" vid="{BFD56131-ED66-422E-911F-F515C90E089D}"/>
    </a:ext>
  </a:extLst>
</a:theme>
</file>

<file path=ppt/theme/theme2.xml><?xml version="1.0" encoding="utf-8"?>
<a:theme xmlns:a="http://schemas.openxmlformats.org/drawingml/2006/main" name="1_NieuweBeeldlijn">
  <a:themeElements>
    <a:clrScheme name="FS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63366"/>
      </a:accent1>
      <a:accent2>
        <a:srgbClr val="00A3D9"/>
      </a:accent2>
      <a:accent3>
        <a:srgbClr val="D81863"/>
      </a:accent3>
      <a:accent4>
        <a:srgbClr val="CFA0CF"/>
      </a:accent4>
      <a:accent5>
        <a:srgbClr val="8AE2FF"/>
      </a:accent5>
      <a:accent6>
        <a:srgbClr val="F4CBDB"/>
      </a:accent6>
      <a:hlink>
        <a:srgbClr val="663366"/>
      </a:hlink>
      <a:folHlink>
        <a:srgbClr val="6633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euweBeeldlijn" id="{32CF56E4-05BE-49D7-9CDE-8B28A6C2E434}" vid="{BFD56131-ED66-422E-911F-F515C90E089D}"/>
    </a:ext>
  </a:extLst>
</a:theme>
</file>

<file path=ppt/theme/theme3.xml><?xml version="1.0" encoding="utf-8"?>
<a:theme xmlns:a="http://schemas.openxmlformats.org/drawingml/2006/main" name="2_NieuweBeeldlijn">
  <a:themeElements>
    <a:clrScheme name="FS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63366"/>
      </a:accent1>
      <a:accent2>
        <a:srgbClr val="00A3D9"/>
      </a:accent2>
      <a:accent3>
        <a:srgbClr val="D81863"/>
      </a:accent3>
      <a:accent4>
        <a:srgbClr val="CFA0CF"/>
      </a:accent4>
      <a:accent5>
        <a:srgbClr val="8AE2FF"/>
      </a:accent5>
      <a:accent6>
        <a:srgbClr val="F4CBDB"/>
      </a:accent6>
      <a:hlink>
        <a:srgbClr val="663366"/>
      </a:hlink>
      <a:folHlink>
        <a:srgbClr val="6633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euweBeeldlijn" id="{32CF56E4-05BE-49D7-9CDE-8B28A6C2E434}" vid="{BFD56131-ED66-422E-911F-F515C90E089D}"/>
    </a:ext>
  </a:extLst>
</a:theme>
</file>

<file path=ppt/theme/theme4.xml><?xml version="1.0" encoding="utf-8"?>
<a:theme xmlns:a="http://schemas.openxmlformats.org/drawingml/2006/main" name="6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NieuweBeeldlijn">
  <a:themeElements>
    <a:clrScheme name="FS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63366"/>
      </a:accent1>
      <a:accent2>
        <a:srgbClr val="00A3D9"/>
      </a:accent2>
      <a:accent3>
        <a:srgbClr val="D81863"/>
      </a:accent3>
      <a:accent4>
        <a:srgbClr val="CFA0CF"/>
      </a:accent4>
      <a:accent5>
        <a:srgbClr val="8AE2FF"/>
      </a:accent5>
      <a:accent6>
        <a:srgbClr val="F4CBDB"/>
      </a:accent6>
      <a:hlink>
        <a:srgbClr val="663366"/>
      </a:hlink>
      <a:folHlink>
        <a:srgbClr val="6633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euweBeeldlijn" id="{32CF56E4-05BE-49D7-9CDE-8B28A6C2E434}" vid="{BFD56131-ED66-422E-911F-F515C90E089D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ECD84837F7FC4E9E87A95C2D436C09" ma:contentTypeVersion="11" ma:contentTypeDescription="Een nieuw document maken." ma:contentTypeScope="" ma:versionID="dd5ba4d952b260b44091b5609bcde52f">
  <xsd:schema xmlns:xsd="http://www.w3.org/2001/XMLSchema" xmlns:xs="http://www.w3.org/2001/XMLSchema" xmlns:p="http://schemas.microsoft.com/office/2006/metadata/properties" xmlns:ns2="aa0c45df-f0ab-49cf-a7e8-a17f24fdb833" xmlns:ns3="4ab0db0f-a7f5-417d-9da3-40d0fac5bf15" targetNamespace="http://schemas.microsoft.com/office/2006/metadata/properties" ma:root="true" ma:fieldsID="82d9e96f5f019e788e3a8f79c4e3ba69" ns2:_="" ns3:_="">
    <xsd:import namespace="aa0c45df-f0ab-49cf-a7e8-a17f24fdb833"/>
    <xsd:import namespace="4ab0db0f-a7f5-417d-9da3-40d0fac5b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45df-f0ab-49cf-a7e8-a17f24fdb8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0db0f-a7f5-417d-9da3-40d0fac5bf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CC8A7B-AA2D-4EEC-8B08-770916DF4FF5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943c13e0-a62f-4dcd-b6f1-2f059b96d3ab"/>
    <ds:schemaRef ds:uri="http://schemas.openxmlformats.org/package/2006/metadata/core-properties"/>
    <ds:schemaRef ds:uri="dfb52563-0416-4cbd-a49c-4092b66601b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D36489-DAB0-4D60-842B-5346A44E55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6D565F-635B-48C3-9842-4EDD2B386ABD}"/>
</file>

<file path=docProps/app.xml><?xml version="1.0" encoding="utf-8"?>
<Properties xmlns="http://schemas.openxmlformats.org/officeDocument/2006/extended-properties" xmlns:vt="http://schemas.openxmlformats.org/officeDocument/2006/docPropsVTypes">
  <Template>NieuweBeeldlijn</Template>
  <TotalTime>0</TotalTime>
  <Words>696</Words>
  <Application>Microsoft Office PowerPoint</Application>
  <PresentationFormat>Breedbeeld</PresentationFormat>
  <Paragraphs>99</Paragraphs>
  <Slides>25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Arial Regular</vt:lpstr>
      <vt:lpstr>Calibri</vt:lpstr>
      <vt:lpstr>Wingdings</vt:lpstr>
      <vt:lpstr>NieuweBeeldlijn</vt:lpstr>
      <vt:lpstr>1_NieuweBeeldlijn</vt:lpstr>
      <vt:lpstr>2_NieuweBeeldlijn</vt:lpstr>
      <vt:lpstr>6_Aangepast ontwerp</vt:lpstr>
      <vt:lpstr>3_NieuweBeeldlijn</vt:lpstr>
      <vt:lpstr>PowerPoint-presentatie</vt:lpstr>
      <vt:lpstr>PowerPoint-presentatie</vt:lpstr>
      <vt:lpstr>PowerPoint-presentatie</vt:lpstr>
      <vt:lpstr>Game-Based Approaches (GBAs)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Spelidee doelspelen</vt:lpstr>
      <vt:lpstr>Speluitdagingen, succescriteria en spelprincipes doelspelen</vt:lpstr>
      <vt:lpstr>PowerPoint-presentatie</vt:lpstr>
      <vt:lpstr>PowerPoint-presentatie</vt:lpstr>
      <vt:lpstr>PowerPoint-presentatie</vt:lpstr>
      <vt:lpstr>PowerPoint-presentatie</vt:lpstr>
      <vt:lpstr>Speluitdagingen, succescriteria en spelprincipes doelspelen</vt:lpstr>
      <vt:lpstr>PowerPoint-presentatie</vt:lpstr>
      <vt:lpstr>PowerPoint-presentatie</vt:lpstr>
      <vt:lpstr>PowerPoint-presentatie</vt:lpstr>
      <vt:lpstr>PowerPoint-presentatie</vt:lpstr>
      <vt:lpstr>Speluitdagingen, succescriteria en spelprincipes doelspelen</vt:lpstr>
      <vt:lpstr>PowerPoint-presentatie</vt:lpstr>
      <vt:lpstr>PowerPoint-presentatie</vt:lpstr>
      <vt:lpstr>PowerPoint-presentatie</vt:lpstr>
    </vt:vector>
  </TitlesOfParts>
  <Company>Fontys Hogescholen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Sportkunde</dc:title>
  <dc:creator>Kuypers,Marlou M.L.J.</dc:creator>
  <cp:lastModifiedBy>Beukhof,Robbin R.</cp:lastModifiedBy>
  <cp:revision>431</cp:revision>
  <cp:lastPrinted>2018-02-22T17:04:46Z</cp:lastPrinted>
  <dcterms:created xsi:type="dcterms:W3CDTF">2016-11-18T14:19:22Z</dcterms:created>
  <dcterms:modified xsi:type="dcterms:W3CDTF">2022-04-08T13:42:33Z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0x01010033ECD84837F7FC4E9E87A95C2D436C09</vt:lpwstr>
  </property>
</Properties>
</file>